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7"/>
  </p:notesMasterIdLst>
  <p:sldIdLst>
    <p:sldId id="367" r:id="rId2"/>
    <p:sldId id="567" r:id="rId3"/>
    <p:sldId id="562" r:id="rId4"/>
    <p:sldId id="556" r:id="rId5"/>
    <p:sldId id="586" r:id="rId6"/>
    <p:sldId id="354" r:id="rId7"/>
    <p:sldId id="589" r:id="rId8"/>
    <p:sldId id="579" r:id="rId9"/>
    <p:sldId id="584" r:id="rId10"/>
    <p:sldId id="581" r:id="rId11"/>
    <p:sldId id="573" r:id="rId12"/>
    <p:sldId id="574" r:id="rId13"/>
    <p:sldId id="593" r:id="rId14"/>
    <p:sldId id="596" r:id="rId15"/>
    <p:sldId id="363" r:id="rId16"/>
  </p:sldIdLst>
  <p:sldSz cx="12192000" cy="6858000"/>
  <p:notesSz cx="6858000" cy="9144000"/>
  <p:embeddedFontLst>
    <p:embeddedFont>
      <p:font typeface="Montserrat" pitchFamily="2" charset="0"/>
      <p:regular r:id="rId18"/>
      <p:bold r:id="rId19"/>
      <p:italic r:id="rId20"/>
      <p:boldItalic r:id="rId21"/>
    </p:embeddedFont>
    <p:embeddedFont>
      <p:font typeface="Montserrat ExtraBold" panose="00000900000000000000" pitchFamily="2" charset="0"/>
      <p:bold r:id="rId22"/>
      <p:italic r:id="rId23"/>
      <p:boldItalic r:id="rId24"/>
    </p:embeddedFont>
    <p:embeddedFont>
      <p:font typeface="Montserrat Medium" pitchFamily="2" charset="0"/>
      <p:regular r:id="rId25"/>
      <p:italic r:id="rId26"/>
    </p:embeddedFont>
    <p:embeddedFont>
      <p:font typeface="Montserrat SemiBold" pitchFamily="2" charset="0"/>
      <p:regular r:id="rId27"/>
      <p:bold r:id="rId28"/>
      <p:italic r:id="rId29"/>
      <p:boldItalic r:id="rId30"/>
    </p:embeddedFont>
    <p:embeddedFont>
      <p:font typeface="Pretendard" panose="02000503000000020004" pitchFamily="50" charset="-127"/>
      <p:regular r:id="rId31"/>
      <p:bold r:id="rId32"/>
    </p:embeddedFont>
    <p:embeddedFont>
      <p:font typeface="Pretendard SemiBold" panose="02000703000000020004" pitchFamily="50" charset="-127"/>
      <p:bold r:id="rId33"/>
    </p:embeddedFont>
    <p:embeddedFont>
      <p:font typeface="Roboto" pitchFamily="2" charset="0"/>
      <p:regular r:id="rId34"/>
      <p:bold r:id="rId35"/>
      <p:italic r:id="rId36"/>
      <p:boldItalic r:id="rId37"/>
    </p:embeddedFont>
    <p:embeddedFont>
      <p:font typeface="맑은 고딕" panose="020B0503020000020004" pitchFamily="50" charset="-127"/>
      <p:regular r:id="rId38"/>
      <p:bold r:id="rId39"/>
    </p:embeddedFont>
  </p:embeddedFontLst>
  <p:defaultTextStyle>
    <a:defPPr>
      <a:defRPr lang="en-K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247" userDrawn="1">
          <p15:clr>
            <a:srgbClr val="A4A3A4"/>
          </p15:clr>
        </p15:guide>
        <p15:guide id="2" pos="746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A8AC"/>
    <a:srgbClr val="006666"/>
    <a:srgbClr val="276B73"/>
    <a:srgbClr val="0F0F0F"/>
    <a:srgbClr val="8A2B18"/>
    <a:srgbClr val="B12929"/>
    <a:srgbClr val="191919"/>
    <a:srgbClr val="B76C4D"/>
    <a:srgbClr val="1B1B1B"/>
    <a:srgbClr val="5F47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8" autoAdjust="0"/>
    <p:restoredTop sz="96242" autoAdjust="0"/>
  </p:normalViewPr>
  <p:slideViewPr>
    <p:cSldViewPr snapToGrid="0">
      <p:cViewPr>
        <p:scale>
          <a:sx n="98" d="100"/>
          <a:sy n="98" d="100"/>
        </p:scale>
        <p:origin x="120" y="186"/>
      </p:cViewPr>
      <p:guideLst>
        <p:guide orient="horz" pos="4247"/>
        <p:guide pos="7469"/>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9" Type="http://schemas.openxmlformats.org/officeDocument/2006/relationships/font" Target="fonts/font22.fntdata"/><Relationship Id="rId21" Type="http://schemas.openxmlformats.org/officeDocument/2006/relationships/font" Target="fonts/font4.fntdata"/><Relationship Id="rId34" Type="http://schemas.openxmlformats.org/officeDocument/2006/relationships/font" Target="fonts/font17.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font" Target="fonts/font15.fntdata"/><Relationship Id="rId37" Type="http://schemas.openxmlformats.org/officeDocument/2006/relationships/font" Target="fonts/font20.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font" Target="fonts/font19.fntdata"/><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font" Target="fonts/font18.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font" Target="fonts/font16.fntdata"/><Relationship Id="rId38" Type="http://schemas.openxmlformats.org/officeDocument/2006/relationships/font" Target="fonts/font2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kumimoji="1" lang="ko-Kore-KR" altLang="en-US" dirty="0"/>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0774259D-C410-F345-85A0-01AEB17516F4}" type="datetimeFigureOut">
              <a:rPr lang="en-US" altLang="ko-KR" smtClean="0"/>
              <a:pPr/>
              <a:t>7/24/2026</a:t>
            </a:fld>
            <a:endParaRPr kumimoji="1" lang="ko-KR" altLang="en-US" dirty="0"/>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ore-KR" altLang="en-US" dirty="0"/>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ko-KR" altLang="en-US" dirty="0"/>
              <a:t>마스터 텍스트 스타일을 편집하려면 클릭</a:t>
            </a:r>
          </a:p>
          <a:p>
            <a:pPr lvl="1"/>
            <a:r>
              <a:rPr kumimoji="1" lang="ko-KR" altLang="en-US" dirty="0"/>
              <a:t>두 번째 수준</a:t>
            </a:r>
          </a:p>
          <a:p>
            <a:pPr lvl="2"/>
            <a:r>
              <a:rPr kumimoji="1" lang="ko-KR" altLang="en-US" dirty="0"/>
              <a:t>세 번째 수준</a:t>
            </a:r>
          </a:p>
          <a:p>
            <a:pPr lvl="3"/>
            <a:r>
              <a:rPr kumimoji="1" lang="ko-KR" altLang="en-US" dirty="0"/>
              <a:t>네 번째 수준</a:t>
            </a:r>
          </a:p>
          <a:p>
            <a:pPr lvl="4"/>
            <a:r>
              <a:rPr kumimoji="1" lang="ko-KR" altLang="en-US" dirty="0"/>
              <a:t>다섯 번째 수준</a:t>
            </a:r>
            <a:endParaRPr kumimoji="1" lang="ko-Kore-KR" altLang="en-US" dirty="0"/>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kumimoji="1" lang="ko-Kore-KR" altLang="en-US" dirty="0"/>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7148D9A8-C9F2-B444-B2D1-BC76B39F6C66}" type="slidenum">
              <a:rPr lang="en-US" altLang="ko-KR" smtClean="0"/>
              <a:pPr/>
              <a:t>‹#›</a:t>
            </a:fld>
            <a:endParaRPr kumimoji="1" lang="ko-KR" altLang="en-US" dirty="0"/>
          </a:p>
        </p:txBody>
      </p:sp>
    </p:spTree>
    <p:extLst>
      <p:ext uri="{BB962C8B-B14F-4D97-AF65-F5344CB8AC3E}">
        <p14:creationId xmlns:p14="http://schemas.microsoft.com/office/powerpoint/2010/main" val="3647187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75111-C1B5-B14F-3533-F4C8DFB65A6B}"/>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79E984BB-9389-09B6-28E2-0C845587A74D}"/>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6EEDBC0C-0A51-EC03-9083-370283572131}"/>
              </a:ext>
            </a:extLst>
          </p:cNvPr>
          <p:cNvSpPr>
            <a:spLocks noGrp="1"/>
          </p:cNvSpPr>
          <p:nvPr>
            <p:ph type="body" idx="1"/>
          </p:nvPr>
        </p:nvSpPr>
        <p:spPr/>
        <p:txBody>
          <a:bodyPr/>
          <a:lstStyle/>
          <a:p>
            <a:endParaRPr lang="ko-KR" altLang="en-US" dirty="0"/>
          </a:p>
        </p:txBody>
      </p:sp>
      <p:sp>
        <p:nvSpPr>
          <p:cNvPr id="4" name="슬라이드 번호 개체 틀 3">
            <a:extLst>
              <a:ext uri="{FF2B5EF4-FFF2-40B4-BE49-F238E27FC236}">
                <a16:creationId xmlns:a16="http://schemas.microsoft.com/office/drawing/2014/main" id="{FE2C1FE0-0FB2-1E64-DCE4-3B8FE1E98450}"/>
              </a:ext>
            </a:extLst>
          </p:cNvPr>
          <p:cNvSpPr>
            <a:spLocks noGrp="1"/>
          </p:cNvSpPr>
          <p:nvPr>
            <p:ph type="sldNum" sz="quarter" idx="5"/>
          </p:nvPr>
        </p:nvSpPr>
        <p:spPr/>
        <p:txBody>
          <a:bodyPr/>
          <a:lstStyle/>
          <a:p>
            <a:fld id="{7148D9A8-C9F2-B444-B2D1-BC76B39F6C66}" type="slidenum">
              <a:rPr lang="en-US" altLang="ko-KR" smtClean="0"/>
              <a:pPr/>
              <a:t>2</a:t>
            </a:fld>
            <a:endParaRPr kumimoji="1" lang="ko-KR" altLang="en-US" dirty="0"/>
          </a:p>
        </p:txBody>
      </p:sp>
    </p:spTree>
    <p:extLst>
      <p:ext uri="{BB962C8B-B14F-4D97-AF65-F5344CB8AC3E}">
        <p14:creationId xmlns:p14="http://schemas.microsoft.com/office/powerpoint/2010/main" val="28562306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B7D02-25D4-7289-CDBD-9F2A7C58D753}"/>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7612C5B9-E384-F051-0C80-54F12CB4CC7E}"/>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1D82F161-8A32-6D0B-B4A8-50FE11A5D4CF}"/>
              </a:ext>
            </a:extLst>
          </p:cNvPr>
          <p:cNvSpPr>
            <a:spLocks noGrp="1"/>
          </p:cNvSpPr>
          <p:nvPr>
            <p:ph type="body" idx="1"/>
          </p:nvPr>
        </p:nvSpPr>
        <p:spPr/>
        <p:txBody>
          <a:bodyPr/>
          <a:lstStyle/>
          <a:p>
            <a:endParaRPr lang="ko-KR" altLang="en-US" dirty="0"/>
          </a:p>
        </p:txBody>
      </p:sp>
      <p:sp>
        <p:nvSpPr>
          <p:cNvPr id="4" name="슬라이드 번호 개체 틀 3">
            <a:extLst>
              <a:ext uri="{FF2B5EF4-FFF2-40B4-BE49-F238E27FC236}">
                <a16:creationId xmlns:a16="http://schemas.microsoft.com/office/drawing/2014/main" id="{6B4F2A73-6A49-9BD4-432A-C57EC07A36DE}"/>
              </a:ext>
            </a:extLst>
          </p:cNvPr>
          <p:cNvSpPr>
            <a:spLocks noGrp="1"/>
          </p:cNvSpPr>
          <p:nvPr>
            <p:ph type="sldNum" sz="quarter" idx="5"/>
          </p:nvPr>
        </p:nvSpPr>
        <p:spPr/>
        <p:txBody>
          <a:bodyPr/>
          <a:lstStyle/>
          <a:p>
            <a:fld id="{7148D9A8-C9F2-B444-B2D1-BC76B39F6C66}" type="slidenum">
              <a:rPr lang="en-US" altLang="ko-KR" smtClean="0"/>
              <a:pPr/>
              <a:t>11</a:t>
            </a:fld>
            <a:endParaRPr kumimoji="1" lang="ko-KR" altLang="en-US" dirty="0"/>
          </a:p>
        </p:txBody>
      </p:sp>
    </p:spTree>
    <p:extLst>
      <p:ext uri="{BB962C8B-B14F-4D97-AF65-F5344CB8AC3E}">
        <p14:creationId xmlns:p14="http://schemas.microsoft.com/office/powerpoint/2010/main" val="5698852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B9F26-FA1F-4799-5901-93371B35F659}"/>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F8CE5C5A-3A38-57FB-532D-BCAE8E8B4D8F}"/>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0B3331B6-D8FC-5299-00F0-C50145CA76BA}"/>
              </a:ext>
            </a:extLst>
          </p:cNvPr>
          <p:cNvSpPr>
            <a:spLocks noGrp="1"/>
          </p:cNvSpPr>
          <p:nvPr>
            <p:ph type="body" idx="1"/>
          </p:nvPr>
        </p:nvSpPr>
        <p:spPr/>
        <p:txBody>
          <a:bodyPr/>
          <a:lstStyle/>
          <a:p>
            <a:endParaRPr lang="ko-KR" altLang="en-US" dirty="0"/>
          </a:p>
        </p:txBody>
      </p:sp>
      <p:sp>
        <p:nvSpPr>
          <p:cNvPr id="4" name="슬라이드 번호 개체 틀 3">
            <a:extLst>
              <a:ext uri="{FF2B5EF4-FFF2-40B4-BE49-F238E27FC236}">
                <a16:creationId xmlns:a16="http://schemas.microsoft.com/office/drawing/2014/main" id="{6E85E529-DC0E-723C-06D2-CA3974FE889D}"/>
              </a:ext>
            </a:extLst>
          </p:cNvPr>
          <p:cNvSpPr>
            <a:spLocks noGrp="1"/>
          </p:cNvSpPr>
          <p:nvPr>
            <p:ph type="sldNum" sz="quarter" idx="5"/>
          </p:nvPr>
        </p:nvSpPr>
        <p:spPr/>
        <p:txBody>
          <a:bodyPr/>
          <a:lstStyle/>
          <a:p>
            <a:fld id="{7148D9A8-C9F2-B444-B2D1-BC76B39F6C66}" type="slidenum">
              <a:rPr lang="en-US" altLang="ko-KR" smtClean="0"/>
              <a:pPr/>
              <a:t>13</a:t>
            </a:fld>
            <a:endParaRPr kumimoji="1" lang="ko-KR" altLang="en-US" dirty="0"/>
          </a:p>
        </p:txBody>
      </p:sp>
    </p:spTree>
    <p:extLst>
      <p:ext uri="{BB962C8B-B14F-4D97-AF65-F5344CB8AC3E}">
        <p14:creationId xmlns:p14="http://schemas.microsoft.com/office/powerpoint/2010/main" val="16400326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23AF1-5E93-B884-1AB7-ABF988EC923C}"/>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9D5451D7-5453-4589-1D37-B4822F5FF4E7}"/>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9FEA4BD8-DD39-60EB-43C1-19416F5FEAEF}"/>
              </a:ext>
            </a:extLst>
          </p:cNvPr>
          <p:cNvSpPr>
            <a:spLocks noGrp="1"/>
          </p:cNvSpPr>
          <p:nvPr>
            <p:ph type="body" idx="1"/>
          </p:nvPr>
        </p:nvSpPr>
        <p:spPr/>
        <p:txBody>
          <a:bodyPr/>
          <a:lstStyle/>
          <a:p>
            <a:endParaRPr lang="ko-KR" altLang="en-US" dirty="0"/>
          </a:p>
        </p:txBody>
      </p:sp>
      <p:sp>
        <p:nvSpPr>
          <p:cNvPr id="4" name="슬라이드 번호 개체 틀 3">
            <a:extLst>
              <a:ext uri="{FF2B5EF4-FFF2-40B4-BE49-F238E27FC236}">
                <a16:creationId xmlns:a16="http://schemas.microsoft.com/office/drawing/2014/main" id="{4F445DA1-BB62-3008-9F89-89AA830B22CA}"/>
              </a:ext>
            </a:extLst>
          </p:cNvPr>
          <p:cNvSpPr>
            <a:spLocks noGrp="1"/>
          </p:cNvSpPr>
          <p:nvPr>
            <p:ph type="sldNum" sz="quarter" idx="5"/>
          </p:nvPr>
        </p:nvSpPr>
        <p:spPr/>
        <p:txBody>
          <a:bodyPr/>
          <a:lstStyle/>
          <a:p>
            <a:fld id="{7148D9A8-C9F2-B444-B2D1-BC76B39F6C66}" type="slidenum">
              <a:rPr lang="en-US" altLang="ko-KR" smtClean="0"/>
              <a:pPr/>
              <a:t>14</a:t>
            </a:fld>
            <a:endParaRPr kumimoji="1" lang="ko-KR" altLang="en-US" dirty="0"/>
          </a:p>
        </p:txBody>
      </p:sp>
    </p:spTree>
    <p:extLst>
      <p:ext uri="{BB962C8B-B14F-4D97-AF65-F5344CB8AC3E}">
        <p14:creationId xmlns:p14="http://schemas.microsoft.com/office/powerpoint/2010/main" val="39587920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7148D9A8-C9F2-B444-B2D1-BC76B39F6C66}" type="slidenum">
              <a:rPr lang="en-US" altLang="ko-KR" smtClean="0"/>
              <a:pPr/>
              <a:t>3</a:t>
            </a:fld>
            <a:endParaRPr kumimoji="1" lang="ko-KR" altLang="en-US" dirty="0"/>
          </a:p>
        </p:txBody>
      </p:sp>
    </p:spTree>
    <p:extLst>
      <p:ext uri="{BB962C8B-B14F-4D97-AF65-F5344CB8AC3E}">
        <p14:creationId xmlns:p14="http://schemas.microsoft.com/office/powerpoint/2010/main" val="2453036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7148D9A8-C9F2-B444-B2D1-BC76B39F6C66}" type="slidenum">
              <a:rPr lang="en-US" altLang="ko-KR" smtClean="0"/>
              <a:pPr/>
              <a:t>4</a:t>
            </a:fld>
            <a:endParaRPr kumimoji="1" lang="ko-KR" altLang="en-US" dirty="0"/>
          </a:p>
        </p:txBody>
      </p:sp>
    </p:spTree>
    <p:extLst>
      <p:ext uri="{BB962C8B-B14F-4D97-AF65-F5344CB8AC3E}">
        <p14:creationId xmlns:p14="http://schemas.microsoft.com/office/powerpoint/2010/main" val="26349427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86F82-1DDB-2730-D822-A94E2B11739B}"/>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A6589884-BAF8-60A7-B99D-F34E633462DE}"/>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1C4F1E37-82CA-16BD-F657-B081F19BCDD6}"/>
              </a:ext>
            </a:extLst>
          </p:cNvPr>
          <p:cNvSpPr>
            <a:spLocks noGrp="1"/>
          </p:cNvSpPr>
          <p:nvPr>
            <p:ph type="body" idx="1"/>
          </p:nvPr>
        </p:nvSpPr>
        <p:spPr/>
        <p:txBody>
          <a:bodyPr/>
          <a:lstStyle/>
          <a:p>
            <a:endParaRPr lang="ko-KR" altLang="en-US" dirty="0"/>
          </a:p>
        </p:txBody>
      </p:sp>
      <p:sp>
        <p:nvSpPr>
          <p:cNvPr id="4" name="슬라이드 번호 개체 틀 3">
            <a:extLst>
              <a:ext uri="{FF2B5EF4-FFF2-40B4-BE49-F238E27FC236}">
                <a16:creationId xmlns:a16="http://schemas.microsoft.com/office/drawing/2014/main" id="{69ACF65D-9EE1-D414-0F5C-65B99F686D4B}"/>
              </a:ext>
            </a:extLst>
          </p:cNvPr>
          <p:cNvSpPr>
            <a:spLocks noGrp="1"/>
          </p:cNvSpPr>
          <p:nvPr>
            <p:ph type="sldNum" sz="quarter" idx="5"/>
          </p:nvPr>
        </p:nvSpPr>
        <p:spPr/>
        <p:txBody>
          <a:bodyPr/>
          <a:lstStyle/>
          <a:p>
            <a:fld id="{7148D9A8-C9F2-B444-B2D1-BC76B39F6C66}" type="slidenum">
              <a:rPr lang="en-US" altLang="ko-KR" smtClean="0"/>
              <a:pPr/>
              <a:t>5</a:t>
            </a:fld>
            <a:endParaRPr kumimoji="1" lang="ko-KR" altLang="en-US" dirty="0"/>
          </a:p>
        </p:txBody>
      </p:sp>
    </p:spTree>
    <p:extLst>
      <p:ext uri="{BB962C8B-B14F-4D97-AF65-F5344CB8AC3E}">
        <p14:creationId xmlns:p14="http://schemas.microsoft.com/office/powerpoint/2010/main" val="19130431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7148D9A8-C9F2-B444-B2D1-BC76B39F6C66}" type="slidenum">
              <a:rPr lang="en-US" altLang="ko-KR" smtClean="0"/>
              <a:pPr/>
              <a:t>6</a:t>
            </a:fld>
            <a:endParaRPr kumimoji="1" lang="ko-KR" altLang="en-US" dirty="0"/>
          </a:p>
        </p:txBody>
      </p:sp>
    </p:spTree>
    <p:extLst>
      <p:ext uri="{BB962C8B-B14F-4D97-AF65-F5344CB8AC3E}">
        <p14:creationId xmlns:p14="http://schemas.microsoft.com/office/powerpoint/2010/main" val="9005876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AE64A-1FBB-8DAB-8F8F-6795A5BDFD5D}"/>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12BB6518-5BB2-50DB-D5C8-DA5F9DFE48BB}"/>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4EF2E274-B679-AC2F-632E-B4EB1AA2EA10}"/>
              </a:ext>
            </a:extLst>
          </p:cNvPr>
          <p:cNvSpPr>
            <a:spLocks noGrp="1"/>
          </p:cNvSpPr>
          <p:nvPr>
            <p:ph type="body" idx="1"/>
          </p:nvPr>
        </p:nvSpPr>
        <p:spPr/>
        <p:txBody>
          <a:bodyPr/>
          <a:lstStyle/>
          <a:p>
            <a:endParaRPr lang="ko-KR" altLang="en-US" dirty="0"/>
          </a:p>
        </p:txBody>
      </p:sp>
      <p:sp>
        <p:nvSpPr>
          <p:cNvPr id="4" name="슬라이드 번호 개체 틀 3">
            <a:extLst>
              <a:ext uri="{FF2B5EF4-FFF2-40B4-BE49-F238E27FC236}">
                <a16:creationId xmlns:a16="http://schemas.microsoft.com/office/drawing/2014/main" id="{E0FCAB18-12F4-32E9-1E03-C0EBBE92D59D}"/>
              </a:ext>
            </a:extLst>
          </p:cNvPr>
          <p:cNvSpPr>
            <a:spLocks noGrp="1"/>
          </p:cNvSpPr>
          <p:nvPr>
            <p:ph type="sldNum" sz="quarter" idx="5"/>
          </p:nvPr>
        </p:nvSpPr>
        <p:spPr/>
        <p:txBody>
          <a:bodyPr/>
          <a:lstStyle/>
          <a:p>
            <a:fld id="{7148D9A8-C9F2-B444-B2D1-BC76B39F6C66}" type="slidenum">
              <a:rPr lang="en-US" altLang="ko-KR" smtClean="0"/>
              <a:pPr/>
              <a:t>7</a:t>
            </a:fld>
            <a:endParaRPr kumimoji="1" lang="ko-KR" altLang="en-US" dirty="0"/>
          </a:p>
        </p:txBody>
      </p:sp>
    </p:spTree>
    <p:extLst>
      <p:ext uri="{BB962C8B-B14F-4D97-AF65-F5344CB8AC3E}">
        <p14:creationId xmlns:p14="http://schemas.microsoft.com/office/powerpoint/2010/main" val="31336622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45BCE-4227-4A5B-587D-53E355956FD4}"/>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8C0B4568-883B-690A-2E6E-9B6D157AB024}"/>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6633F6FA-360D-9539-E543-7BCDE008C595}"/>
              </a:ext>
            </a:extLst>
          </p:cNvPr>
          <p:cNvSpPr>
            <a:spLocks noGrp="1"/>
          </p:cNvSpPr>
          <p:nvPr>
            <p:ph type="body" idx="1"/>
          </p:nvPr>
        </p:nvSpPr>
        <p:spPr/>
        <p:txBody>
          <a:bodyPr/>
          <a:lstStyle/>
          <a:p>
            <a:endParaRPr lang="ko-KR" altLang="en-US" dirty="0"/>
          </a:p>
        </p:txBody>
      </p:sp>
      <p:sp>
        <p:nvSpPr>
          <p:cNvPr id="4" name="슬라이드 번호 개체 틀 3">
            <a:extLst>
              <a:ext uri="{FF2B5EF4-FFF2-40B4-BE49-F238E27FC236}">
                <a16:creationId xmlns:a16="http://schemas.microsoft.com/office/drawing/2014/main" id="{AA4BD60D-929B-F39D-64A2-FDD66B759D59}"/>
              </a:ext>
            </a:extLst>
          </p:cNvPr>
          <p:cNvSpPr>
            <a:spLocks noGrp="1"/>
          </p:cNvSpPr>
          <p:nvPr>
            <p:ph type="sldNum" sz="quarter" idx="5"/>
          </p:nvPr>
        </p:nvSpPr>
        <p:spPr/>
        <p:txBody>
          <a:bodyPr/>
          <a:lstStyle/>
          <a:p>
            <a:fld id="{7148D9A8-C9F2-B444-B2D1-BC76B39F6C66}" type="slidenum">
              <a:rPr lang="en-US" altLang="ko-KR" smtClean="0"/>
              <a:pPr/>
              <a:t>8</a:t>
            </a:fld>
            <a:endParaRPr kumimoji="1" lang="ko-KR" altLang="en-US" dirty="0"/>
          </a:p>
        </p:txBody>
      </p:sp>
    </p:spTree>
    <p:extLst>
      <p:ext uri="{BB962C8B-B14F-4D97-AF65-F5344CB8AC3E}">
        <p14:creationId xmlns:p14="http://schemas.microsoft.com/office/powerpoint/2010/main" val="8647663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44021-0063-54B5-9208-82752433CB78}"/>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621AA5FE-BAAC-9BD8-91F9-4C464351D389}"/>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4737AB7A-1581-4AE8-885F-DD829BC5D2FF}"/>
              </a:ext>
            </a:extLst>
          </p:cNvPr>
          <p:cNvSpPr>
            <a:spLocks noGrp="1"/>
          </p:cNvSpPr>
          <p:nvPr>
            <p:ph type="body" idx="1"/>
          </p:nvPr>
        </p:nvSpPr>
        <p:spPr/>
        <p:txBody>
          <a:bodyPr/>
          <a:lstStyle/>
          <a:p>
            <a:endParaRPr lang="ko-KR" altLang="en-US" dirty="0"/>
          </a:p>
        </p:txBody>
      </p:sp>
      <p:sp>
        <p:nvSpPr>
          <p:cNvPr id="4" name="슬라이드 번호 개체 틀 3">
            <a:extLst>
              <a:ext uri="{FF2B5EF4-FFF2-40B4-BE49-F238E27FC236}">
                <a16:creationId xmlns:a16="http://schemas.microsoft.com/office/drawing/2014/main" id="{2235F148-3DEF-A137-C59C-DD457BC6B531}"/>
              </a:ext>
            </a:extLst>
          </p:cNvPr>
          <p:cNvSpPr>
            <a:spLocks noGrp="1"/>
          </p:cNvSpPr>
          <p:nvPr>
            <p:ph type="sldNum" sz="quarter" idx="5"/>
          </p:nvPr>
        </p:nvSpPr>
        <p:spPr/>
        <p:txBody>
          <a:bodyPr/>
          <a:lstStyle/>
          <a:p>
            <a:fld id="{7148D9A8-C9F2-B444-B2D1-BC76B39F6C66}" type="slidenum">
              <a:rPr lang="en-US" altLang="ko-KR" smtClean="0"/>
              <a:pPr/>
              <a:t>9</a:t>
            </a:fld>
            <a:endParaRPr kumimoji="1" lang="ko-KR" altLang="en-US" dirty="0"/>
          </a:p>
        </p:txBody>
      </p:sp>
    </p:spTree>
    <p:extLst>
      <p:ext uri="{BB962C8B-B14F-4D97-AF65-F5344CB8AC3E}">
        <p14:creationId xmlns:p14="http://schemas.microsoft.com/office/powerpoint/2010/main" val="38974745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6EAC1-8F6E-1A35-9B7A-D03F91276625}"/>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5F75E91C-7282-EFE9-8AB3-EB5273650073}"/>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0EE2A869-A573-055A-FE40-0997629CDBFB}"/>
              </a:ext>
            </a:extLst>
          </p:cNvPr>
          <p:cNvSpPr>
            <a:spLocks noGrp="1"/>
          </p:cNvSpPr>
          <p:nvPr>
            <p:ph type="body" idx="1"/>
          </p:nvPr>
        </p:nvSpPr>
        <p:spPr/>
        <p:txBody>
          <a:bodyPr/>
          <a:lstStyle/>
          <a:p>
            <a:endParaRPr lang="ko-KR" altLang="en-US" dirty="0"/>
          </a:p>
        </p:txBody>
      </p:sp>
      <p:sp>
        <p:nvSpPr>
          <p:cNvPr id="4" name="슬라이드 번호 개체 틀 3">
            <a:extLst>
              <a:ext uri="{FF2B5EF4-FFF2-40B4-BE49-F238E27FC236}">
                <a16:creationId xmlns:a16="http://schemas.microsoft.com/office/drawing/2014/main" id="{78FCCDA9-AC21-CAC6-9D18-49172542D0C2}"/>
              </a:ext>
            </a:extLst>
          </p:cNvPr>
          <p:cNvSpPr>
            <a:spLocks noGrp="1"/>
          </p:cNvSpPr>
          <p:nvPr>
            <p:ph type="sldNum" sz="quarter" idx="5"/>
          </p:nvPr>
        </p:nvSpPr>
        <p:spPr/>
        <p:txBody>
          <a:bodyPr/>
          <a:lstStyle/>
          <a:p>
            <a:fld id="{7148D9A8-C9F2-B444-B2D1-BC76B39F6C66}" type="slidenum">
              <a:rPr lang="en-US" altLang="ko-KR" smtClean="0"/>
              <a:pPr/>
              <a:t>10</a:t>
            </a:fld>
            <a:endParaRPr kumimoji="1" lang="ko-KR" altLang="en-US" dirty="0"/>
          </a:p>
        </p:txBody>
      </p:sp>
    </p:spTree>
    <p:extLst>
      <p:ext uri="{BB962C8B-B14F-4D97-AF65-F5344CB8AC3E}">
        <p14:creationId xmlns:p14="http://schemas.microsoft.com/office/powerpoint/2010/main" val="33569351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3140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C3E2A-2B6F-FDC2-C005-A76866A8C373}"/>
              </a:ext>
            </a:extLst>
          </p:cNvPr>
          <p:cNvSpPr>
            <a:spLocks noGrp="1"/>
          </p:cNvSpPr>
          <p:nvPr>
            <p:ph type="title"/>
          </p:nvPr>
        </p:nvSpPr>
        <p:spPr/>
        <p:txBody>
          <a:bodyPr/>
          <a:lstStyle/>
          <a:p>
            <a:r>
              <a:rPr lang="en-US"/>
              <a:t>Click to edit Master title style</a:t>
            </a:r>
            <a:endParaRPr lang="en-KR"/>
          </a:p>
        </p:txBody>
      </p:sp>
      <p:sp>
        <p:nvSpPr>
          <p:cNvPr id="3" name="Vertical Text Placeholder 2">
            <a:extLst>
              <a:ext uri="{FF2B5EF4-FFF2-40B4-BE49-F238E27FC236}">
                <a16:creationId xmlns:a16="http://schemas.microsoft.com/office/drawing/2014/main" id="{B22600BA-3FE9-0B42-FE61-6127B527839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R"/>
          </a:p>
        </p:txBody>
      </p:sp>
      <p:sp>
        <p:nvSpPr>
          <p:cNvPr id="4" name="Date Placeholder 3">
            <a:extLst>
              <a:ext uri="{FF2B5EF4-FFF2-40B4-BE49-F238E27FC236}">
                <a16:creationId xmlns:a16="http://schemas.microsoft.com/office/drawing/2014/main" id="{82F42061-1D60-BCC6-7958-75B29027A0A3}"/>
              </a:ext>
            </a:extLst>
          </p:cNvPr>
          <p:cNvSpPr>
            <a:spLocks noGrp="1"/>
          </p:cNvSpPr>
          <p:nvPr>
            <p:ph type="dt" sz="half" idx="10"/>
          </p:nvPr>
        </p:nvSpPr>
        <p:spPr/>
        <p:txBody>
          <a:bodyPr/>
          <a:lstStyle/>
          <a:p>
            <a:fld id="{727791BA-5842-714E-B1F4-FB0063C65D5E}" type="datetimeFigureOut">
              <a:rPr lang="en-KR" smtClean="0"/>
              <a:t>07/24/2026</a:t>
            </a:fld>
            <a:endParaRPr lang="en-KR"/>
          </a:p>
        </p:txBody>
      </p:sp>
      <p:sp>
        <p:nvSpPr>
          <p:cNvPr id="5" name="Footer Placeholder 4">
            <a:extLst>
              <a:ext uri="{FF2B5EF4-FFF2-40B4-BE49-F238E27FC236}">
                <a16:creationId xmlns:a16="http://schemas.microsoft.com/office/drawing/2014/main" id="{93BBD641-89FB-9494-044A-47E754B57E2A}"/>
              </a:ext>
            </a:extLst>
          </p:cNvPr>
          <p:cNvSpPr>
            <a:spLocks noGrp="1"/>
          </p:cNvSpPr>
          <p:nvPr>
            <p:ph type="ftr" sz="quarter" idx="11"/>
          </p:nvPr>
        </p:nvSpPr>
        <p:spPr/>
        <p:txBody>
          <a:bodyPr/>
          <a:lstStyle/>
          <a:p>
            <a:endParaRPr lang="en-KR"/>
          </a:p>
        </p:txBody>
      </p:sp>
      <p:sp>
        <p:nvSpPr>
          <p:cNvPr id="6" name="Slide Number Placeholder 5">
            <a:extLst>
              <a:ext uri="{FF2B5EF4-FFF2-40B4-BE49-F238E27FC236}">
                <a16:creationId xmlns:a16="http://schemas.microsoft.com/office/drawing/2014/main" id="{42FCD351-D7D7-149B-2FC6-732E7D7E27F9}"/>
              </a:ext>
            </a:extLst>
          </p:cNvPr>
          <p:cNvSpPr>
            <a:spLocks noGrp="1"/>
          </p:cNvSpPr>
          <p:nvPr>
            <p:ph type="sldNum" sz="quarter" idx="12"/>
          </p:nvPr>
        </p:nvSpPr>
        <p:spPr/>
        <p:txBody>
          <a:bodyPr/>
          <a:lstStyle/>
          <a:p>
            <a:fld id="{CD360878-EFE3-564B-B4B8-C3584F685FE8}" type="slidenum">
              <a:rPr lang="en-KR" smtClean="0"/>
              <a:t>‹#›</a:t>
            </a:fld>
            <a:endParaRPr lang="en-KR"/>
          </a:p>
        </p:txBody>
      </p:sp>
    </p:spTree>
    <p:extLst>
      <p:ext uri="{BB962C8B-B14F-4D97-AF65-F5344CB8AC3E}">
        <p14:creationId xmlns:p14="http://schemas.microsoft.com/office/powerpoint/2010/main" val="41280184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05FC58-B13B-978D-E3FD-66F600979595}"/>
              </a:ext>
            </a:extLst>
          </p:cNvPr>
          <p:cNvSpPr>
            <a:spLocks noGrp="1"/>
          </p:cNvSpPr>
          <p:nvPr>
            <p:ph type="title" orient="vert"/>
          </p:nvPr>
        </p:nvSpPr>
        <p:spPr>
          <a:xfrm>
            <a:off x="8724900" y="365125"/>
            <a:ext cx="2628900" cy="5811838"/>
          </a:xfrm>
        </p:spPr>
        <p:txBody>
          <a:bodyPr vert="eaVert"/>
          <a:lstStyle/>
          <a:p>
            <a:r>
              <a:rPr lang="en-US" dirty="0"/>
              <a:t>Click to edit Master title style</a:t>
            </a:r>
            <a:endParaRPr lang="en-KR" dirty="0"/>
          </a:p>
        </p:txBody>
      </p:sp>
      <p:sp>
        <p:nvSpPr>
          <p:cNvPr id="3" name="Vertical Text Placeholder 2">
            <a:extLst>
              <a:ext uri="{FF2B5EF4-FFF2-40B4-BE49-F238E27FC236}">
                <a16:creationId xmlns:a16="http://schemas.microsoft.com/office/drawing/2014/main" id="{B47FE382-C9EB-3D25-0F94-04117404AFF0}"/>
              </a:ext>
            </a:extLst>
          </p:cNvPr>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KR" dirty="0"/>
          </a:p>
        </p:txBody>
      </p:sp>
      <p:sp>
        <p:nvSpPr>
          <p:cNvPr id="4" name="Date Placeholder 3">
            <a:extLst>
              <a:ext uri="{FF2B5EF4-FFF2-40B4-BE49-F238E27FC236}">
                <a16:creationId xmlns:a16="http://schemas.microsoft.com/office/drawing/2014/main" id="{4CF0BED9-66D5-AD09-E361-BE4335BE1F88}"/>
              </a:ext>
            </a:extLst>
          </p:cNvPr>
          <p:cNvSpPr>
            <a:spLocks noGrp="1"/>
          </p:cNvSpPr>
          <p:nvPr>
            <p:ph type="dt" sz="half" idx="10"/>
          </p:nvPr>
        </p:nvSpPr>
        <p:spPr/>
        <p:txBody>
          <a:bodyPr/>
          <a:lstStyle/>
          <a:p>
            <a:fld id="{727791BA-5842-714E-B1F4-FB0063C65D5E}" type="datetimeFigureOut">
              <a:rPr lang="en-KR" smtClean="0"/>
              <a:t>07/24/2026</a:t>
            </a:fld>
            <a:endParaRPr lang="en-KR" dirty="0"/>
          </a:p>
        </p:txBody>
      </p:sp>
      <p:sp>
        <p:nvSpPr>
          <p:cNvPr id="5" name="Footer Placeholder 4">
            <a:extLst>
              <a:ext uri="{FF2B5EF4-FFF2-40B4-BE49-F238E27FC236}">
                <a16:creationId xmlns:a16="http://schemas.microsoft.com/office/drawing/2014/main" id="{71F86025-C1AF-654F-1EB7-D7864F07132A}"/>
              </a:ext>
            </a:extLst>
          </p:cNvPr>
          <p:cNvSpPr>
            <a:spLocks noGrp="1"/>
          </p:cNvSpPr>
          <p:nvPr>
            <p:ph type="ftr" sz="quarter" idx="11"/>
          </p:nvPr>
        </p:nvSpPr>
        <p:spPr/>
        <p:txBody>
          <a:bodyPr/>
          <a:lstStyle/>
          <a:p>
            <a:endParaRPr lang="en-KR" dirty="0"/>
          </a:p>
        </p:txBody>
      </p:sp>
      <p:sp>
        <p:nvSpPr>
          <p:cNvPr id="6" name="Slide Number Placeholder 5">
            <a:extLst>
              <a:ext uri="{FF2B5EF4-FFF2-40B4-BE49-F238E27FC236}">
                <a16:creationId xmlns:a16="http://schemas.microsoft.com/office/drawing/2014/main" id="{392CFA32-CAE8-426E-9B64-4A49A0C1BA56}"/>
              </a:ext>
            </a:extLst>
          </p:cNvPr>
          <p:cNvSpPr>
            <a:spLocks noGrp="1"/>
          </p:cNvSpPr>
          <p:nvPr>
            <p:ph type="sldNum" sz="quarter" idx="12"/>
          </p:nvPr>
        </p:nvSpPr>
        <p:spPr/>
        <p:txBody>
          <a:bodyPr/>
          <a:lstStyle/>
          <a:p>
            <a:fld id="{CD360878-EFE3-564B-B4B8-C3584F685FE8}" type="slidenum">
              <a:rPr lang="en-KR" smtClean="0"/>
              <a:t>‹#›</a:t>
            </a:fld>
            <a:endParaRPr lang="en-KR" dirty="0"/>
          </a:p>
        </p:txBody>
      </p:sp>
    </p:spTree>
    <p:extLst>
      <p:ext uri="{BB962C8B-B14F-4D97-AF65-F5344CB8AC3E}">
        <p14:creationId xmlns:p14="http://schemas.microsoft.com/office/powerpoint/2010/main" val="13899550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2_제목 슬라이드">
    <p:spTree>
      <p:nvGrpSpPr>
        <p:cNvPr id="1" name=""/>
        <p:cNvGrpSpPr/>
        <p:nvPr/>
      </p:nvGrpSpPr>
      <p:grpSpPr>
        <a:xfrm>
          <a:off x="0" y="0"/>
          <a:ext cx="0" cy="0"/>
          <a:chOff x="0" y="0"/>
          <a:chExt cx="0" cy="0"/>
        </a:xfrm>
      </p:grpSpPr>
      <p:sp>
        <p:nvSpPr>
          <p:cNvPr id="5" name="자유형: 도형 4">
            <a:extLst>
              <a:ext uri="{FF2B5EF4-FFF2-40B4-BE49-F238E27FC236}">
                <a16:creationId xmlns:a16="http://schemas.microsoft.com/office/drawing/2014/main" id="{728DC2E4-B0C9-4760-9278-4E6385FCE81D}"/>
              </a:ext>
            </a:extLst>
          </p:cNvPr>
          <p:cNvSpPr/>
          <p:nvPr userDrawn="1"/>
        </p:nvSpPr>
        <p:spPr>
          <a:xfrm rot="1002035">
            <a:off x="-259595" y="-169935"/>
            <a:ext cx="1392165" cy="2220569"/>
          </a:xfrm>
          <a:custGeom>
            <a:avLst/>
            <a:gdLst>
              <a:gd name="connsiteX0" fmla="*/ 0 w 1392165"/>
              <a:gd name="connsiteY0" fmla="*/ 332282 h 2220569"/>
              <a:gd name="connsiteX1" fmla="*/ 1107512 w 1392165"/>
              <a:gd name="connsiteY1" fmla="*/ 0 h 2220569"/>
              <a:gd name="connsiteX2" fmla="*/ 1392165 w 1392165"/>
              <a:gd name="connsiteY2" fmla="*/ 569307 h 2220569"/>
              <a:gd name="connsiteX3" fmla="*/ 566534 w 1392165"/>
              <a:gd name="connsiteY3" fmla="*/ 2220569 h 2220569"/>
            </a:gdLst>
            <a:ahLst/>
            <a:cxnLst>
              <a:cxn ang="0">
                <a:pos x="connsiteX0" y="connsiteY0"/>
              </a:cxn>
              <a:cxn ang="0">
                <a:pos x="connsiteX1" y="connsiteY1"/>
              </a:cxn>
              <a:cxn ang="0">
                <a:pos x="connsiteX2" y="connsiteY2"/>
              </a:cxn>
              <a:cxn ang="0">
                <a:pos x="connsiteX3" y="connsiteY3"/>
              </a:cxn>
            </a:cxnLst>
            <a:rect l="l" t="t" r="r" b="b"/>
            <a:pathLst>
              <a:path w="1392165" h="2220569">
                <a:moveTo>
                  <a:pt x="0" y="332282"/>
                </a:moveTo>
                <a:lnTo>
                  <a:pt x="1107512" y="0"/>
                </a:lnTo>
                <a:lnTo>
                  <a:pt x="1392165" y="569307"/>
                </a:lnTo>
                <a:lnTo>
                  <a:pt x="566534" y="222056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ko-Kore-KR" altLang="en-US">
              <a:latin typeface="Arial" panose="020B0604020202020204" pitchFamily="34" charset="0"/>
              <a:cs typeface="Arial" panose="020B0604020202020204" pitchFamily="34" charset="0"/>
            </a:endParaRPr>
          </a:p>
        </p:txBody>
      </p:sp>
      <p:sp>
        <p:nvSpPr>
          <p:cNvPr id="3" name="Freeform 2">
            <a:extLst>
              <a:ext uri="{FF2B5EF4-FFF2-40B4-BE49-F238E27FC236}">
                <a16:creationId xmlns:a16="http://schemas.microsoft.com/office/drawing/2014/main" id="{D026BE8F-AAF6-82EE-CBB4-EA73E01E59F6}"/>
              </a:ext>
            </a:extLst>
          </p:cNvPr>
          <p:cNvSpPr/>
          <p:nvPr userDrawn="1"/>
        </p:nvSpPr>
        <p:spPr>
          <a:xfrm>
            <a:off x="789314" y="414730"/>
            <a:ext cx="781760" cy="164100"/>
          </a:xfrm>
          <a:custGeom>
            <a:avLst/>
            <a:gdLst>
              <a:gd name="connsiteX0" fmla="*/ 693119 w 781760"/>
              <a:gd name="connsiteY0" fmla="*/ 2 h 164100"/>
              <a:gd name="connsiteX1" fmla="*/ 781760 w 781760"/>
              <a:gd name="connsiteY1" fmla="*/ 164099 h 164100"/>
              <a:gd name="connsiteX2" fmla="*/ 693119 w 781760"/>
              <a:gd name="connsiteY2" fmla="*/ 164099 h 164100"/>
              <a:gd name="connsiteX3" fmla="*/ 693119 w 781760"/>
              <a:gd name="connsiteY3" fmla="*/ 1 h 164100"/>
              <a:gd name="connsiteX4" fmla="*/ 693119 w 781760"/>
              <a:gd name="connsiteY4" fmla="*/ 1 h 164100"/>
              <a:gd name="connsiteX5" fmla="*/ 693119 w 781760"/>
              <a:gd name="connsiteY5" fmla="*/ 2 h 164100"/>
              <a:gd name="connsiteX6" fmla="*/ 0 w 781760"/>
              <a:gd name="connsiteY6" fmla="*/ 1 h 164100"/>
              <a:gd name="connsiteX7" fmla="*/ 693118 w 781760"/>
              <a:gd name="connsiteY7" fmla="*/ 1 h 164100"/>
              <a:gd name="connsiteX8" fmla="*/ 693118 w 781760"/>
              <a:gd name="connsiteY8" fmla="*/ 164099 h 164100"/>
              <a:gd name="connsiteX9" fmla="*/ 693119 w 781760"/>
              <a:gd name="connsiteY9" fmla="*/ 164099 h 164100"/>
              <a:gd name="connsiteX10" fmla="*/ 693119 w 781760"/>
              <a:gd name="connsiteY10" fmla="*/ 164100 h 164100"/>
              <a:gd name="connsiteX11" fmla="*/ 0 w 781760"/>
              <a:gd name="connsiteY11" fmla="*/ 164100 h 164100"/>
              <a:gd name="connsiteX12" fmla="*/ 693118 w 781760"/>
              <a:gd name="connsiteY12" fmla="*/ 0 h 164100"/>
              <a:gd name="connsiteX13" fmla="*/ 693119 w 781760"/>
              <a:gd name="connsiteY13" fmla="*/ 1 h 164100"/>
              <a:gd name="connsiteX14" fmla="*/ 693118 w 781760"/>
              <a:gd name="connsiteY14" fmla="*/ 1 h 164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81760" h="164100">
                <a:moveTo>
                  <a:pt x="693119" y="2"/>
                </a:moveTo>
                <a:lnTo>
                  <a:pt x="781760" y="164099"/>
                </a:lnTo>
                <a:lnTo>
                  <a:pt x="693119" y="164099"/>
                </a:lnTo>
                <a:close/>
                <a:moveTo>
                  <a:pt x="693119" y="1"/>
                </a:moveTo>
                <a:lnTo>
                  <a:pt x="693119" y="1"/>
                </a:lnTo>
                <a:lnTo>
                  <a:pt x="693119" y="2"/>
                </a:lnTo>
                <a:close/>
                <a:moveTo>
                  <a:pt x="0" y="1"/>
                </a:moveTo>
                <a:lnTo>
                  <a:pt x="693118" y="1"/>
                </a:lnTo>
                <a:lnTo>
                  <a:pt x="693118" y="164099"/>
                </a:lnTo>
                <a:lnTo>
                  <a:pt x="693119" y="164099"/>
                </a:lnTo>
                <a:lnTo>
                  <a:pt x="693119" y="164100"/>
                </a:lnTo>
                <a:lnTo>
                  <a:pt x="0" y="164100"/>
                </a:lnTo>
                <a:close/>
                <a:moveTo>
                  <a:pt x="693118" y="0"/>
                </a:moveTo>
                <a:lnTo>
                  <a:pt x="693119" y="1"/>
                </a:lnTo>
                <a:lnTo>
                  <a:pt x="693118" y="1"/>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ko-Kore-KR" altLang="en-US" sz="180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3E217CDE-85F2-5D43-1235-7D0018E6B5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62733" y="276155"/>
            <a:ext cx="910591" cy="406632"/>
          </a:xfrm>
          <a:prstGeom prst="rect">
            <a:avLst/>
          </a:prstGeom>
        </p:spPr>
      </p:pic>
    </p:spTree>
    <p:extLst>
      <p:ext uri="{BB962C8B-B14F-4D97-AF65-F5344CB8AC3E}">
        <p14:creationId xmlns:p14="http://schemas.microsoft.com/office/powerpoint/2010/main" val="1157082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04CE4-7D1D-2FB3-A65E-05B5E6B99DD3}"/>
              </a:ext>
            </a:extLst>
          </p:cNvPr>
          <p:cNvSpPr>
            <a:spLocks noGrp="1"/>
          </p:cNvSpPr>
          <p:nvPr>
            <p:ph type="title"/>
          </p:nvPr>
        </p:nvSpPr>
        <p:spPr/>
        <p:txBody>
          <a:bodyPr/>
          <a:lstStyle/>
          <a:p>
            <a:r>
              <a:rPr lang="en-US" dirty="0"/>
              <a:t>Click to edit Master title style</a:t>
            </a:r>
            <a:endParaRPr lang="en-KR" dirty="0"/>
          </a:p>
        </p:txBody>
      </p:sp>
      <p:sp>
        <p:nvSpPr>
          <p:cNvPr id="3" name="Content Placeholder 2">
            <a:extLst>
              <a:ext uri="{FF2B5EF4-FFF2-40B4-BE49-F238E27FC236}">
                <a16:creationId xmlns:a16="http://schemas.microsoft.com/office/drawing/2014/main" id="{A45A552D-F0FE-17C1-C8BF-AFBEEEE37756}"/>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KR" dirty="0"/>
          </a:p>
        </p:txBody>
      </p:sp>
      <p:sp>
        <p:nvSpPr>
          <p:cNvPr id="4" name="Date Placeholder 3">
            <a:extLst>
              <a:ext uri="{FF2B5EF4-FFF2-40B4-BE49-F238E27FC236}">
                <a16:creationId xmlns:a16="http://schemas.microsoft.com/office/drawing/2014/main" id="{B73F3B2D-F215-26B8-37DD-03FECD5A4EB7}"/>
              </a:ext>
            </a:extLst>
          </p:cNvPr>
          <p:cNvSpPr>
            <a:spLocks noGrp="1"/>
          </p:cNvSpPr>
          <p:nvPr>
            <p:ph type="dt" sz="half" idx="10"/>
          </p:nvPr>
        </p:nvSpPr>
        <p:spPr/>
        <p:txBody>
          <a:bodyPr/>
          <a:lstStyle/>
          <a:p>
            <a:fld id="{727791BA-5842-714E-B1F4-FB0063C65D5E}" type="datetimeFigureOut">
              <a:rPr lang="en-KR" smtClean="0"/>
              <a:t>07/24/2026</a:t>
            </a:fld>
            <a:endParaRPr lang="en-KR" dirty="0"/>
          </a:p>
        </p:txBody>
      </p:sp>
      <p:sp>
        <p:nvSpPr>
          <p:cNvPr id="5" name="Footer Placeholder 4">
            <a:extLst>
              <a:ext uri="{FF2B5EF4-FFF2-40B4-BE49-F238E27FC236}">
                <a16:creationId xmlns:a16="http://schemas.microsoft.com/office/drawing/2014/main" id="{20F7E1F4-CC90-52E2-69C7-12417F064B45}"/>
              </a:ext>
            </a:extLst>
          </p:cNvPr>
          <p:cNvSpPr>
            <a:spLocks noGrp="1"/>
          </p:cNvSpPr>
          <p:nvPr>
            <p:ph type="ftr" sz="quarter" idx="11"/>
          </p:nvPr>
        </p:nvSpPr>
        <p:spPr/>
        <p:txBody>
          <a:bodyPr/>
          <a:lstStyle/>
          <a:p>
            <a:endParaRPr lang="en-KR" dirty="0"/>
          </a:p>
        </p:txBody>
      </p:sp>
      <p:sp>
        <p:nvSpPr>
          <p:cNvPr id="6" name="Slide Number Placeholder 5">
            <a:extLst>
              <a:ext uri="{FF2B5EF4-FFF2-40B4-BE49-F238E27FC236}">
                <a16:creationId xmlns:a16="http://schemas.microsoft.com/office/drawing/2014/main" id="{FC09C681-C5A4-4EEF-9CCD-5B12FEDC270E}"/>
              </a:ext>
            </a:extLst>
          </p:cNvPr>
          <p:cNvSpPr>
            <a:spLocks noGrp="1"/>
          </p:cNvSpPr>
          <p:nvPr>
            <p:ph type="sldNum" sz="quarter" idx="12"/>
          </p:nvPr>
        </p:nvSpPr>
        <p:spPr/>
        <p:txBody>
          <a:bodyPr/>
          <a:lstStyle/>
          <a:p>
            <a:fld id="{CD360878-EFE3-564B-B4B8-C3584F685FE8}" type="slidenum">
              <a:rPr lang="en-KR" smtClean="0"/>
              <a:t>‹#›</a:t>
            </a:fld>
            <a:endParaRPr lang="en-KR" dirty="0"/>
          </a:p>
        </p:txBody>
      </p:sp>
    </p:spTree>
    <p:extLst>
      <p:ext uri="{BB962C8B-B14F-4D97-AF65-F5344CB8AC3E}">
        <p14:creationId xmlns:p14="http://schemas.microsoft.com/office/powerpoint/2010/main" val="2203750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F84A8-A5FA-206A-2D50-486BB27589C6}"/>
              </a:ext>
            </a:extLst>
          </p:cNvPr>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endParaRPr lang="en-KR" dirty="0"/>
          </a:p>
        </p:txBody>
      </p:sp>
      <p:sp>
        <p:nvSpPr>
          <p:cNvPr id="3" name="Text Placeholder 2">
            <a:extLst>
              <a:ext uri="{FF2B5EF4-FFF2-40B4-BE49-F238E27FC236}">
                <a16:creationId xmlns:a16="http://schemas.microsoft.com/office/drawing/2014/main" id="{BDB35F6E-FCAC-E3A6-6ABE-380155CCF20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0FC66AD0-46B2-07B5-1E82-2705981EE526}"/>
              </a:ext>
            </a:extLst>
          </p:cNvPr>
          <p:cNvSpPr>
            <a:spLocks noGrp="1"/>
          </p:cNvSpPr>
          <p:nvPr>
            <p:ph type="dt" sz="half" idx="10"/>
          </p:nvPr>
        </p:nvSpPr>
        <p:spPr/>
        <p:txBody>
          <a:bodyPr/>
          <a:lstStyle/>
          <a:p>
            <a:fld id="{727791BA-5842-714E-B1F4-FB0063C65D5E}" type="datetimeFigureOut">
              <a:rPr lang="en-KR" smtClean="0"/>
              <a:t>07/24/2026</a:t>
            </a:fld>
            <a:endParaRPr lang="en-KR"/>
          </a:p>
        </p:txBody>
      </p:sp>
      <p:sp>
        <p:nvSpPr>
          <p:cNvPr id="5" name="Footer Placeholder 4">
            <a:extLst>
              <a:ext uri="{FF2B5EF4-FFF2-40B4-BE49-F238E27FC236}">
                <a16:creationId xmlns:a16="http://schemas.microsoft.com/office/drawing/2014/main" id="{9554F36A-E7B5-969E-7DC3-9451814B9DED}"/>
              </a:ext>
            </a:extLst>
          </p:cNvPr>
          <p:cNvSpPr>
            <a:spLocks noGrp="1"/>
          </p:cNvSpPr>
          <p:nvPr>
            <p:ph type="ftr" sz="quarter" idx="11"/>
          </p:nvPr>
        </p:nvSpPr>
        <p:spPr/>
        <p:txBody>
          <a:bodyPr/>
          <a:lstStyle/>
          <a:p>
            <a:endParaRPr lang="en-KR"/>
          </a:p>
        </p:txBody>
      </p:sp>
      <p:sp>
        <p:nvSpPr>
          <p:cNvPr id="6" name="Slide Number Placeholder 5">
            <a:extLst>
              <a:ext uri="{FF2B5EF4-FFF2-40B4-BE49-F238E27FC236}">
                <a16:creationId xmlns:a16="http://schemas.microsoft.com/office/drawing/2014/main" id="{17068A79-ACE4-23C0-47FE-4C58705E13E7}"/>
              </a:ext>
            </a:extLst>
          </p:cNvPr>
          <p:cNvSpPr>
            <a:spLocks noGrp="1"/>
          </p:cNvSpPr>
          <p:nvPr>
            <p:ph type="sldNum" sz="quarter" idx="12"/>
          </p:nvPr>
        </p:nvSpPr>
        <p:spPr/>
        <p:txBody>
          <a:bodyPr/>
          <a:lstStyle/>
          <a:p>
            <a:fld id="{CD360878-EFE3-564B-B4B8-C3584F685FE8}" type="slidenum">
              <a:rPr lang="en-KR" smtClean="0"/>
              <a:t>‹#›</a:t>
            </a:fld>
            <a:endParaRPr lang="en-KR"/>
          </a:p>
        </p:txBody>
      </p:sp>
    </p:spTree>
    <p:extLst>
      <p:ext uri="{BB962C8B-B14F-4D97-AF65-F5344CB8AC3E}">
        <p14:creationId xmlns:p14="http://schemas.microsoft.com/office/powerpoint/2010/main" val="11577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94EB1-5FD3-3187-F306-63929B0F35D0}"/>
              </a:ext>
            </a:extLst>
          </p:cNvPr>
          <p:cNvSpPr>
            <a:spLocks noGrp="1"/>
          </p:cNvSpPr>
          <p:nvPr>
            <p:ph type="title"/>
          </p:nvPr>
        </p:nvSpPr>
        <p:spPr/>
        <p:txBody>
          <a:bodyPr/>
          <a:lstStyle/>
          <a:p>
            <a:r>
              <a:rPr lang="en-US"/>
              <a:t>Click to edit Master title style</a:t>
            </a:r>
            <a:endParaRPr lang="en-KR"/>
          </a:p>
        </p:txBody>
      </p:sp>
      <p:sp>
        <p:nvSpPr>
          <p:cNvPr id="3" name="Content Placeholder 2">
            <a:extLst>
              <a:ext uri="{FF2B5EF4-FFF2-40B4-BE49-F238E27FC236}">
                <a16:creationId xmlns:a16="http://schemas.microsoft.com/office/drawing/2014/main" id="{346D400A-E961-516B-FC17-52EC5C48AEA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R"/>
          </a:p>
        </p:txBody>
      </p:sp>
      <p:sp>
        <p:nvSpPr>
          <p:cNvPr id="4" name="Content Placeholder 3">
            <a:extLst>
              <a:ext uri="{FF2B5EF4-FFF2-40B4-BE49-F238E27FC236}">
                <a16:creationId xmlns:a16="http://schemas.microsoft.com/office/drawing/2014/main" id="{67C28AAF-79DE-A8F7-3110-1F43860A3BA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R"/>
          </a:p>
        </p:txBody>
      </p:sp>
      <p:sp>
        <p:nvSpPr>
          <p:cNvPr id="5" name="Date Placeholder 4">
            <a:extLst>
              <a:ext uri="{FF2B5EF4-FFF2-40B4-BE49-F238E27FC236}">
                <a16:creationId xmlns:a16="http://schemas.microsoft.com/office/drawing/2014/main" id="{6C23FAA4-FD54-646C-7368-610635B56810}"/>
              </a:ext>
            </a:extLst>
          </p:cNvPr>
          <p:cNvSpPr>
            <a:spLocks noGrp="1"/>
          </p:cNvSpPr>
          <p:nvPr>
            <p:ph type="dt" sz="half" idx="10"/>
          </p:nvPr>
        </p:nvSpPr>
        <p:spPr/>
        <p:txBody>
          <a:bodyPr/>
          <a:lstStyle/>
          <a:p>
            <a:fld id="{727791BA-5842-714E-B1F4-FB0063C65D5E}" type="datetimeFigureOut">
              <a:rPr lang="en-KR" smtClean="0"/>
              <a:t>07/24/2026</a:t>
            </a:fld>
            <a:endParaRPr lang="en-KR"/>
          </a:p>
        </p:txBody>
      </p:sp>
      <p:sp>
        <p:nvSpPr>
          <p:cNvPr id="6" name="Footer Placeholder 5">
            <a:extLst>
              <a:ext uri="{FF2B5EF4-FFF2-40B4-BE49-F238E27FC236}">
                <a16:creationId xmlns:a16="http://schemas.microsoft.com/office/drawing/2014/main" id="{96A90CC8-C323-19C7-7906-3A19D982FF4B}"/>
              </a:ext>
            </a:extLst>
          </p:cNvPr>
          <p:cNvSpPr>
            <a:spLocks noGrp="1"/>
          </p:cNvSpPr>
          <p:nvPr>
            <p:ph type="ftr" sz="quarter" idx="11"/>
          </p:nvPr>
        </p:nvSpPr>
        <p:spPr/>
        <p:txBody>
          <a:bodyPr/>
          <a:lstStyle/>
          <a:p>
            <a:endParaRPr lang="en-KR"/>
          </a:p>
        </p:txBody>
      </p:sp>
      <p:sp>
        <p:nvSpPr>
          <p:cNvPr id="7" name="Slide Number Placeholder 6">
            <a:extLst>
              <a:ext uri="{FF2B5EF4-FFF2-40B4-BE49-F238E27FC236}">
                <a16:creationId xmlns:a16="http://schemas.microsoft.com/office/drawing/2014/main" id="{0BC2017C-AFB4-56AE-7146-77332987995B}"/>
              </a:ext>
            </a:extLst>
          </p:cNvPr>
          <p:cNvSpPr>
            <a:spLocks noGrp="1"/>
          </p:cNvSpPr>
          <p:nvPr>
            <p:ph type="sldNum" sz="quarter" idx="12"/>
          </p:nvPr>
        </p:nvSpPr>
        <p:spPr/>
        <p:txBody>
          <a:bodyPr/>
          <a:lstStyle/>
          <a:p>
            <a:fld id="{CD360878-EFE3-564B-B4B8-C3584F685FE8}" type="slidenum">
              <a:rPr lang="en-KR" smtClean="0"/>
              <a:t>‹#›</a:t>
            </a:fld>
            <a:endParaRPr lang="en-KR"/>
          </a:p>
        </p:txBody>
      </p:sp>
    </p:spTree>
    <p:extLst>
      <p:ext uri="{BB962C8B-B14F-4D97-AF65-F5344CB8AC3E}">
        <p14:creationId xmlns:p14="http://schemas.microsoft.com/office/powerpoint/2010/main" val="2843236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AABD8-3917-83E6-3314-7F7D42AA8746}"/>
              </a:ext>
            </a:extLst>
          </p:cNvPr>
          <p:cNvSpPr>
            <a:spLocks noGrp="1"/>
          </p:cNvSpPr>
          <p:nvPr>
            <p:ph type="title"/>
          </p:nvPr>
        </p:nvSpPr>
        <p:spPr>
          <a:xfrm>
            <a:off x="839788" y="365125"/>
            <a:ext cx="10515600" cy="1325563"/>
          </a:xfrm>
        </p:spPr>
        <p:txBody>
          <a:bodyPr/>
          <a:lstStyle/>
          <a:p>
            <a:r>
              <a:rPr lang="en-US" dirty="0"/>
              <a:t>Click to edit Master title style</a:t>
            </a:r>
            <a:endParaRPr lang="en-KR" dirty="0"/>
          </a:p>
        </p:txBody>
      </p:sp>
      <p:sp>
        <p:nvSpPr>
          <p:cNvPr id="3" name="Text Placeholder 2">
            <a:extLst>
              <a:ext uri="{FF2B5EF4-FFF2-40B4-BE49-F238E27FC236}">
                <a16:creationId xmlns:a16="http://schemas.microsoft.com/office/drawing/2014/main" id="{2510F4FB-0948-8315-4C47-D144D40E90E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A3C28879-4E84-6EE6-06F2-1426AA5B4AAA}"/>
              </a:ext>
            </a:extLst>
          </p:cNvPr>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KR" dirty="0"/>
          </a:p>
        </p:txBody>
      </p:sp>
      <p:sp>
        <p:nvSpPr>
          <p:cNvPr id="5" name="Text Placeholder 4">
            <a:extLst>
              <a:ext uri="{FF2B5EF4-FFF2-40B4-BE49-F238E27FC236}">
                <a16:creationId xmlns:a16="http://schemas.microsoft.com/office/drawing/2014/main" id="{9D705071-0EA3-6DDC-BE87-8FDC5765C6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FFA03A7E-3922-1AAB-4120-EBD6352C32B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R"/>
          </a:p>
        </p:txBody>
      </p:sp>
      <p:sp>
        <p:nvSpPr>
          <p:cNvPr id="7" name="Date Placeholder 6">
            <a:extLst>
              <a:ext uri="{FF2B5EF4-FFF2-40B4-BE49-F238E27FC236}">
                <a16:creationId xmlns:a16="http://schemas.microsoft.com/office/drawing/2014/main" id="{A6C1708A-6307-6AB0-25BD-A26AAA147C26}"/>
              </a:ext>
            </a:extLst>
          </p:cNvPr>
          <p:cNvSpPr>
            <a:spLocks noGrp="1"/>
          </p:cNvSpPr>
          <p:nvPr>
            <p:ph type="dt" sz="half" idx="10"/>
          </p:nvPr>
        </p:nvSpPr>
        <p:spPr/>
        <p:txBody>
          <a:bodyPr/>
          <a:lstStyle/>
          <a:p>
            <a:fld id="{727791BA-5842-714E-B1F4-FB0063C65D5E}" type="datetimeFigureOut">
              <a:rPr lang="en-KR" smtClean="0"/>
              <a:t>07/24/2026</a:t>
            </a:fld>
            <a:endParaRPr lang="en-KR"/>
          </a:p>
        </p:txBody>
      </p:sp>
      <p:sp>
        <p:nvSpPr>
          <p:cNvPr id="8" name="Footer Placeholder 7">
            <a:extLst>
              <a:ext uri="{FF2B5EF4-FFF2-40B4-BE49-F238E27FC236}">
                <a16:creationId xmlns:a16="http://schemas.microsoft.com/office/drawing/2014/main" id="{9F72F877-CB32-CF14-AA63-82058BEF7AB4}"/>
              </a:ext>
            </a:extLst>
          </p:cNvPr>
          <p:cNvSpPr>
            <a:spLocks noGrp="1"/>
          </p:cNvSpPr>
          <p:nvPr>
            <p:ph type="ftr" sz="quarter" idx="11"/>
          </p:nvPr>
        </p:nvSpPr>
        <p:spPr/>
        <p:txBody>
          <a:bodyPr/>
          <a:lstStyle/>
          <a:p>
            <a:endParaRPr lang="en-KR"/>
          </a:p>
        </p:txBody>
      </p:sp>
      <p:sp>
        <p:nvSpPr>
          <p:cNvPr id="9" name="Slide Number Placeholder 8">
            <a:extLst>
              <a:ext uri="{FF2B5EF4-FFF2-40B4-BE49-F238E27FC236}">
                <a16:creationId xmlns:a16="http://schemas.microsoft.com/office/drawing/2014/main" id="{00FA0B36-ADEC-C0BF-F99B-0A787061FAF9}"/>
              </a:ext>
            </a:extLst>
          </p:cNvPr>
          <p:cNvSpPr>
            <a:spLocks noGrp="1"/>
          </p:cNvSpPr>
          <p:nvPr>
            <p:ph type="sldNum" sz="quarter" idx="12"/>
          </p:nvPr>
        </p:nvSpPr>
        <p:spPr/>
        <p:txBody>
          <a:bodyPr/>
          <a:lstStyle/>
          <a:p>
            <a:fld id="{CD360878-EFE3-564B-B4B8-C3584F685FE8}" type="slidenum">
              <a:rPr lang="en-KR" smtClean="0"/>
              <a:t>‹#›</a:t>
            </a:fld>
            <a:endParaRPr lang="en-KR"/>
          </a:p>
        </p:txBody>
      </p:sp>
    </p:spTree>
    <p:extLst>
      <p:ext uri="{BB962C8B-B14F-4D97-AF65-F5344CB8AC3E}">
        <p14:creationId xmlns:p14="http://schemas.microsoft.com/office/powerpoint/2010/main" val="3016479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19188-033E-807D-90DF-B2118DAC3FB8}"/>
              </a:ext>
            </a:extLst>
          </p:cNvPr>
          <p:cNvSpPr>
            <a:spLocks noGrp="1"/>
          </p:cNvSpPr>
          <p:nvPr>
            <p:ph type="title"/>
          </p:nvPr>
        </p:nvSpPr>
        <p:spPr/>
        <p:txBody>
          <a:bodyPr/>
          <a:lstStyle/>
          <a:p>
            <a:r>
              <a:rPr lang="en-US"/>
              <a:t>Click to edit Master title style</a:t>
            </a:r>
            <a:endParaRPr lang="en-KR"/>
          </a:p>
        </p:txBody>
      </p:sp>
      <p:sp>
        <p:nvSpPr>
          <p:cNvPr id="3" name="Date Placeholder 2">
            <a:extLst>
              <a:ext uri="{FF2B5EF4-FFF2-40B4-BE49-F238E27FC236}">
                <a16:creationId xmlns:a16="http://schemas.microsoft.com/office/drawing/2014/main" id="{01178B71-D4B3-C82F-F16C-8B455D37473B}"/>
              </a:ext>
            </a:extLst>
          </p:cNvPr>
          <p:cNvSpPr>
            <a:spLocks noGrp="1"/>
          </p:cNvSpPr>
          <p:nvPr>
            <p:ph type="dt" sz="half" idx="10"/>
          </p:nvPr>
        </p:nvSpPr>
        <p:spPr/>
        <p:txBody>
          <a:bodyPr/>
          <a:lstStyle/>
          <a:p>
            <a:fld id="{727791BA-5842-714E-B1F4-FB0063C65D5E}" type="datetimeFigureOut">
              <a:rPr lang="en-KR" smtClean="0"/>
              <a:t>07/24/2026</a:t>
            </a:fld>
            <a:endParaRPr lang="en-KR"/>
          </a:p>
        </p:txBody>
      </p:sp>
      <p:sp>
        <p:nvSpPr>
          <p:cNvPr id="4" name="Footer Placeholder 3">
            <a:extLst>
              <a:ext uri="{FF2B5EF4-FFF2-40B4-BE49-F238E27FC236}">
                <a16:creationId xmlns:a16="http://schemas.microsoft.com/office/drawing/2014/main" id="{369246FC-447B-F8B0-0101-244AF4825479}"/>
              </a:ext>
            </a:extLst>
          </p:cNvPr>
          <p:cNvSpPr>
            <a:spLocks noGrp="1"/>
          </p:cNvSpPr>
          <p:nvPr>
            <p:ph type="ftr" sz="quarter" idx="11"/>
          </p:nvPr>
        </p:nvSpPr>
        <p:spPr/>
        <p:txBody>
          <a:bodyPr/>
          <a:lstStyle/>
          <a:p>
            <a:endParaRPr lang="en-KR"/>
          </a:p>
        </p:txBody>
      </p:sp>
      <p:sp>
        <p:nvSpPr>
          <p:cNvPr id="5" name="Slide Number Placeholder 4">
            <a:extLst>
              <a:ext uri="{FF2B5EF4-FFF2-40B4-BE49-F238E27FC236}">
                <a16:creationId xmlns:a16="http://schemas.microsoft.com/office/drawing/2014/main" id="{6F86CE2A-D63F-6B5B-D396-2E250C1FACD9}"/>
              </a:ext>
            </a:extLst>
          </p:cNvPr>
          <p:cNvSpPr>
            <a:spLocks noGrp="1"/>
          </p:cNvSpPr>
          <p:nvPr>
            <p:ph type="sldNum" sz="quarter" idx="12"/>
          </p:nvPr>
        </p:nvSpPr>
        <p:spPr/>
        <p:txBody>
          <a:bodyPr/>
          <a:lstStyle/>
          <a:p>
            <a:fld id="{CD360878-EFE3-564B-B4B8-C3584F685FE8}" type="slidenum">
              <a:rPr lang="en-KR" smtClean="0"/>
              <a:t>‹#›</a:t>
            </a:fld>
            <a:endParaRPr lang="en-KR"/>
          </a:p>
        </p:txBody>
      </p:sp>
    </p:spTree>
    <p:extLst>
      <p:ext uri="{BB962C8B-B14F-4D97-AF65-F5344CB8AC3E}">
        <p14:creationId xmlns:p14="http://schemas.microsoft.com/office/powerpoint/2010/main" val="3219841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CCC445-AEDD-DC7D-352B-C2A260588350}"/>
              </a:ext>
            </a:extLst>
          </p:cNvPr>
          <p:cNvSpPr>
            <a:spLocks noGrp="1"/>
          </p:cNvSpPr>
          <p:nvPr>
            <p:ph type="dt" sz="half" idx="10"/>
          </p:nvPr>
        </p:nvSpPr>
        <p:spPr/>
        <p:txBody>
          <a:bodyPr/>
          <a:lstStyle/>
          <a:p>
            <a:fld id="{727791BA-5842-714E-B1F4-FB0063C65D5E}" type="datetimeFigureOut">
              <a:rPr lang="en-KR" smtClean="0"/>
              <a:t>07/24/2026</a:t>
            </a:fld>
            <a:endParaRPr lang="en-KR"/>
          </a:p>
        </p:txBody>
      </p:sp>
      <p:sp>
        <p:nvSpPr>
          <p:cNvPr id="3" name="Footer Placeholder 2">
            <a:extLst>
              <a:ext uri="{FF2B5EF4-FFF2-40B4-BE49-F238E27FC236}">
                <a16:creationId xmlns:a16="http://schemas.microsoft.com/office/drawing/2014/main" id="{98C1677B-E7FF-A298-5A38-B66D2E6CE8A4}"/>
              </a:ext>
            </a:extLst>
          </p:cNvPr>
          <p:cNvSpPr>
            <a:spLocks noGrp="1"/>
          </p:cNvSpPr>
          <p:nvPr>
            <p:ph type="ftr" sz="quarter" idx="11"/>
          </p:nvPr>
        </p:nvSpPr>
        <p:spPr/>
        <p:txBody>
          <a:bodyPr/>
          <a:lstStyle/>
          <a:p>
            <a:endParaRPr lang="en-KR"/>
          </a:p>
        </p:txBody>
      </p:sp>
      <p:sp>
        <p:nvSpPr>
          <p:cNvPr id="4" name="Slide Number Placeholder 3">
            <a:extLst>
              <a:ext uri="{FF2B5EF4-FFF2-40B4-BE49-F238E27FC236}">
                <a16:creationId xmlns:a16="http://schemas.microsoft.com/office/drawing/2014/main" id="{D609D0A9-1E12-8909-7E0E-D35E4A7D8513}"/>
              </a:ext>
            </a:extLst>
          </p:cNvPr>
          <p:cNvSpPr>
            <a:spLocks noGrp="1"/>
          </p:cNvSpPr>
          <p:nvPr>
            <p:ph type="sldNum" sz="quarter" idx="12"/>
          </p:nvPr>
        </p:nvSpPr>
        <p:spPr/>
        <p:txBody>
          <a:bodyPr/>
          <a:lstStyle/>
          <a:p>
            <a:fld id="{CD360878-EFE3-564B-B4B8-C3584F685FE8}" type="slidenum">
              <a:rPr lang="en-KR" smtClean="0"/>
              <a:t>‹#›</a:t>
            </a:fld>
            <a:endParaRPr lang="en-KR"/>
          </a:p>
        </p:txBody>
      </p:sp>
    </p:spTree>
    <p:extLst>
      <p:ext uri="{BB962C8B-B14F-4D97-AF65-F5344CB8AC3E}">
        <p14:creationId xmlns:p14="http://schemas.microsoft.com/office/powerpoint/2010/main" val="2456143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95552-6A76-445F-761D-454C1A2A8D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KR"/>
          </a:p>
        </p:txBody>
      </p:sp>
      <p:sp>
        <p:nvSpPr>
          <p:cNvPr id="3" name="Content Placeholder 2">
            <a:extLst>
              <a:ext uri="{FF2B5EF4-FFF2-40B4-BE49-F238E27FC236}">
                <a16:creationId xmlns:a16="http://schemas.microsoft.com/office/drawing/2014/main" id="{C3E4E599-CAA0-5A2B-6ED3-B80E26EB32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R"/>
          </a:p>
        </p:txBody>
      </p:sp>
      <p:sp>
        <p:nvSpPr>
          <p:cNvPr id="4" name="Text Placeholder 3">
            <a:extLst>
              <a:ext uri="{FF2B5EF4-FFF2-40B4-BE49-F238E27FC236}">
                <a16:creationId xmlns:a16="http://schemas.microsoft.com/office/drawing/2014/main" id="{8BD54FA5-5080-113B-D9E8-129E952238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954B02B-2C2B-84C1-739F-40E6592BB923}"/>
              </a:ext>
            </a:extLst>
          </p:cNvPr>
          <p:cNvSpPr>
            <a:spLocks noGrp="1"/>
          </p:cNvSpPr>
          <p:nvPr>
            <p:ph type="dt" sz="half" idx="10"/>
          </p:nvPr>
        </p:nvSpPr>
        <p:spPr/>
        <p:txBody>
          <a:bodyPr/>
          <a:lstStyle/>
          <a:p>
            <a:fld id="{727791BA-5842-714E-B1F4-FB0063C65D5E}" type="datetimeFigureOut">
              <a:rPr lang="en-KR" smtClean="0"/>
              <a:t>07/24/2026</a:t>
            </a:fld>
            <a:endParaRPr lang="en-KR"/>
          </a:p>
        </p:txBody>
      </p:sp>
      <p:sp>
        <p:nvSpPr>
          <p:cNvPr id="6" name="Footer Placeholder 5">
            <a:extLst>
              <a:ext uri="{FF2B5EF4-FFF2-40B4-BE49-F238E27FC236}">
                <a16:creationId xmlns:a16="http://schemas.microsoft.com/office/drawing/2014/main" id="{F05DB900-79C3-D597-6B27-2B7A77E177C7}"/>
              </a:ext>
            </a:extLst>
          </p:cNvPr>
          <p:cNvSpPr>
            <a:spLocks noGrp="1"/>
          </p:cNvSpPr>
          <p:nvPr>
            <p:ph type="ftr" sz="quarter" idx="11"/>
          </p:nvPr>
        </p:nvSpPr>
        <p:spPr/>
        <p:txBody>
          <a:bodyPr/>
          <a:lstStyle/>
          <a:p>
            <a:endParaRPr lang="en-KR"/>
          </a:p>
        </p:txBody>
      </p:sp>
      <p:sp>
        <p:nvSpPr>
          <p:cNvPr id="7" name="Slide Number Placeholder 6">
            <a:extLst>
              <a:ext uri="{FF2B5EF4-FFF2-40B4-BE49-F238E27FC236}">
                <a16:creationId xmlns:a16="http://schemas.microsoft.com/office/drawing/2014/main" id="{98290D01-32B8-4DA2-C78D-2A644601B859}"/>
              </a:ext>
            </a:extLst>
          </p:cNvPr>
          <p:cNvSpPr>
            <a:spLocks noGrp="1"/>
          </p:cNvSpPr>
          <p:nvPr>
            <p:ph type="sldNum" sz="quarter" idx="12"/>
          </p:nvPr>
        </p:nvSpPr>
        <p:spPr/>
        <p:txBody>
          <a:bodyPr/>
          <a:lstStyle/>
          <a:p>
            <a:fld id="{CD360878-EFE3-564B-B4B8-C3584F685FE8}" type="slidenum">
              <a:rPr lang="en-KR" smtClean="0"/>
              <a:t>‹#›</a:t>
            </a:fld>
            <a:endParaRPr lang="en-KR"/>
          </a:p>
        </p:txBody>
      </p:sp>
    </p:spTree>
    <p:extLst>
      <p:ext uri="{BB962C8B-B14F-4D97-AF65-F5344CB8AC3E}">
        <p14:creationId xmlns:p14="http://schemas.microsoft.com/office/powerpoint/2010/main" val="174731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3012F-916E-376B-8485-4ED9B80C54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KR"/>
          </a:p>
        </p:txBody>
      </p:sp>
      <p:sp>
        <p:nvSpPr>
          <p:cNvPr id="3" name="Picture Placeholder 2">
            <a:extLst>
              <a:ext uri="{FF2B5EF4-FFF2-40B4-BE49-F238E27FC236}">
                <a16:creationId xmlns:a16="http://schemas.microsoft.com/office/drawing/2014/main" id="{F154EED7-0BE0-6863-00CE-9178C6B95FD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KR"/>
          </a:p>
        </p:txBody>
      </p:sp>
      <p:sp>
        <p:nvSpPr>
          <p:cNvPr id="4" name="Text Placeholder 3">
            <a:extLst>
              <a:ext uri="{FF2B5EF4-FFF2-40B4-BE49-F238E27FC236}">
                <a16:creationId xmlns:a16="http://schemas.microsoft.com/office/drawing/2014/main" id="{9F9C3BC7-447A-19B5-FD0D-CE6B94A71B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535133F-8467-8642-BB11-CCE3149614B1}"/>
              </a:ext>
            </a:extLst>
          </p:cNvPr>
          <p:cNvSpPr>
            <a:spLocks noGrp="1"/>
          </p:cNvSpPr>
          <p:nvPr>
            <p:ph type="dt" sz="half" idx="10"/>
          </p:nvPr>
        </p:nvSpPr>
        <p:spPr/>
        <p:txBody>
          <a:bodyPr/>
          <a:lstStyle/>
          <a:p>
            <a:fld id="{727791BA-5842-714E-B1F4-FB0063C65D5E}" type="datetimeFigureOut">
              <a:rPr lang="en-KR" smtClean="0"/>
              <a:t>07/24/2026</a:t>
            </a:fld>
            <a:endParaRPr lang="en-KR"/>
          </a:p>
        </p:txBody>
      </p:sp>
      <p:sp>
        <p:nvSpPr>
          <p:cNvPr id="6" name="Footer Placeholder 5">
            <a:extLst>
              <a:ext uri="{FF2B5EF4-FFF2-40B4-BE49-F238E27FC236}">
                <a16:creationId xmlns:a16="http://schemas.microsoft.com/office/drawing/2014/main" id="{C349CD67-6EA6-73BA-DAD9-AEC4E85D91B3}"/>
              </a:ext>
            </a:extLst>
          </p:cNvPr>
          <p:cNvSpPr>
            <a:spLocks noGrp="1"/>
          </p:cNvSpPr>
          <p:nvPr>
            <p:ph type="ftr" sz="quarter" idx="11"/>
          </p:nvPr>
        </p:nvSpPr>
        <p:spPr/>
        <p:txBody>
          <a:bodyPr/>
          <a:lstStyle/>
          <a:p>
            <a:endParaRPr lang="en-KR"/>
          </a:p>
        </p:txBody>
      </p:sp>
      <p:sp>
        <p:nvSpPr>
          <p:cNvPr id="7" name="Slide Number Placeholder 6">
            <a:extLst>
              <a:ext uri="{FF2B5EF4-FFF2-40B4-BE49-F238E27FC236}">
                <a16:creationId xmlns:a16="http://schemas.microsoft.com/office/drawing/2014/main" id="{6E16A327-49C1-F173-BD41-E904254C6361}"/>
              </a:ext>
            </a:extLst>
          </p:cNvPr>
          <p:cNvSpPr>
            <a:spLocks noGrp="1"/>
          </p:cNvSpPr>
          <p:nvPr>
            <p:ph type="sldNum" sz="quarter" idx="12"/>
          </p:nvPr>
        </p:nvSpPr>
        <p:spPr/>
        <p:txBody>
          <a:bodyPr/>
          <a:lstStyle/>
          <a:p>
            <a:fld id="{CD360878-EFE3-564B-B4B8-C3584F685FE8}" type="slidenum">
              <a:rPr lang="en-KR" smtClean="0"/>
              <a:t>‹#›</a:t>
            </a:fld>
            <a:endParaRPr lang="en-KR"/>
          </a:p>
        </p:txBody>
      </p:sp>
    </p:spTree>
    <p:extLst>
      <p:ext uri="{BB962C8B-B14F-4D97-AF65-F5344CB8AC3E}">
        <p14:creationId xmlns:p14="http://schemas.microsoft.com/office/powerpoint/2010/main" val="4195816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54B917-27D5-D32B-CB14-6D2E266BAB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KR" dirty="0"/>
          </a:p>
        </p:txBody>
      </p:sp>
      <p:sp>
        <p:nvSpPr>
          <p:cNvPr id="3" name="Text Placeholder 2">
            <a:extLst>
              <a:ext uri="{FF2B5EF4-FFF2-40B4-BE49-F238E27FC236}">
                <a16:creationId xmlns:a16="http://schemas.microsoft.com/office/drawing/2014/main" id="{0CF96256-7D4F-5D3D-B8CF-98B88EC907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KR" dirty="0"/>
          </a:p>
        </p:txBody>
      </p:sp>
      <p:sp>
        <p:nvSpPr>
          <p:cNvPr id="4" name="Date Placeholder 3">
            <a:extLst>
              <a:ext uri="{FF2B5EF4-FFF2-40B4-BE49-F238E27FC236}">
                <a16:creationId xmlns:a16="http://schemas.microsoft.com/office/drawing/2014/main" id="{A671F35A-C66A-B1D0-5E0A-02CE4F4ECF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727791BA-5842-714E-B1F4-FB0063C65D5E}" type="datetimeFigureOut">
              <a:rPr lang="en-KR" smtClean="0"/>
              <a:pPr/>
              <a:t>07/24/2026</a:t>
            </a:fld>
            <a:endParaRPr lang="en-KR" dirty="0"/>
          </a:p>
        </p:txBody>
      </p:sp>
      <p:sp>
        <p:nvSpPr>
          <p:cNvPr id="5" name="Footer Placeholder 4">
            <a:extLst>
              <a:ext uri="{FF2B5EF4-FFF2-40B4-BE49-F238E27FC236}">
                <a16:creationId xmlns:a16="http://schemas.microsoft.com/office/drawing/2014/main" id="{D6E3A949-E246-51D9-7FFD-5772D3AB29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en-KR" dirty="0"/>
          </a:p>
        </p:txBody>
      </p:sp>
      <p:sp>
        <p:nvSpPr>
          <p:cNvPr id="6" name="Slide Number Placeholder 5">
            <a:extLst>
              <a:ext uri="{FF2B5EF4-FFF2-40B4-BE49-F238E27FC236}">
                <a16:creationId xmlns:a16="http://schemas.microsoft.com/office/drawing/2014/main" id="{6E912A4D-8E63-ED55-ED66-1B0456B9E4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fld id="{CD360878-EFE3-564B-B4B8-C3584F685FE8}" type="slidenum">
              <a:rPr lang="en-KR" smtClean="0"/>
              <a:pPr/>
              <a:t>‹#›</a:t>
            </a:fld>
            <a:endParaRPr lang="en-KR" dirty="0"/>
          </a:p>
        </p:txBody>
      </p:sp>
    </p:spTree>
    <p:extLst>
      <p:ext uri="{BB962C8B-B14F-4D97-AF65-F5344CB8AC3E}">
        <p14:creationId xmlns:p14="http://schemas.microsoft.com/office/powerpoint/2010/main" val="35778494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K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pn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5.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jpg"/><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39.jpg"/></Relationships>
</file>

<file path=ppt/slides/_rels/slide14.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1.jpg"/></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g"/><Relationship Id="rId1" Type="http://schemas.openxmlformats.org/officeDocument/2006/relationships/slideLayout" Target="../slideLayouts/slideLayout7.xml"/><Relationship Id="rId4" Type="http://schemas.openxmlformats.org/officeDocument/2006/relationships/hyperlink" Target="https://www.pointmobile.com/ko/contactus"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svg"/><Relationship Id="rId3" Type="http://schemas.openxmlformats.org/officeDocument/2006/relationships/image" Target="../media/image4.jpg"/><Relationship Id="rId7" Type="http://schemas.microsoft.com/office/2007/relationships/hdphoto" Target="../media/hdphoto1.wdp"/><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notesSlide" Target="../notesSlides/notesSlide1.xml"/><Relationship Id="rId16"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0.png"/><Relationship Id="rId5" Type="http://schemas.openxmlformats.org/officeDocument/2006/relationships/image" Target="../media/image5.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s>
</file>

<file path=ppt/slides/_rels/slide3.xml.rels><?xml version="1.0" encoding="UTF-8" standalone="yes"?>
<Relationships xmlns="http://schemas.openxmlformats.org/package/2006/relationships"><Relationship Id="rId8" Type="http://schemas.openxmlformats.org/officeDocument/2006/relationships/image" Target="../media/image22.svg"/><Relationship Id="rId13" Type="http://schemas.openxmlformats.org/officeDocument/2006/relationships/image" Target="../media/image8.png"/><Relationship Id="rId3" Type="http://schemas.openxmlformats.org/officeDocument/2006/relationships/image" Target="../media/image4.jpg"/><Relationship Id="rId7" Type="http://schemas.openxmlformats.org/officeDocument/2006/relationships/image" Target="../media/image21.svg"/><Relationship Id="rId12" Type="http://schemas.microsoft.com/office/2007/relationships/hdphoto" Target="../media/hdphoto2.wdp"/><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20.png"/><Relationship Id="rId11" Type="http://schemas.openxmlformats.org/officeDocument/2006/relationships/image" Target="../media/image23.png"/><Relationship Id="rId5" Type="http://schemas.openxmlformats.org/officeDocument/2006/relationships/image" Target="../media/image19.png"/><Relationship Id="rId10" Type="http://schemas.openxmlformats.org/officeDocument/2006/relationships/image" Target="../media/image5.png"/><Relationship Id="rId4" Type="http://schemas.openxmlformats.org/officeDocument/2006/relationships/image" Target="../media/image18.png"/><Relationship Id="rId9"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25.jp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png"/><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29.jpeg"/><Relationship Id="rId5" Type="http://schemas.openxmlformats.org/officeDocument/2006/relationships/image" Target="../media/image28.jp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31.png"/><Relationship Id="rId5" Type="http://schemas.openxmlformats.org/officeDocument/2006/relationships/image" Target="../media/image30.sv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5.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png"/><Relationship Id="rId4" Type="http://schemas.openxmlformats.org/officeDocument/2006/relationships/image" Target="../media/image3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그림 10">
            <a:extLst>
              <a:ext uri="{FF2B5EF4-FFF2-40B4-BE49-F238E27FC236}">
                <a16:creationId xmlns:a16="http://schemas.microsoft.com/office/drawing/2014/main" id="{B8621583-E342-6D98-0703-5CB9ABBE65CE}"/>
              </a:ext>
            </a:extLst>
          </p:cNvPr>
          <p:cNvPicPr>
            <a:picLocks noChangeAspect="1"/>
          </p:cNvPicPr>
          <p:nvPr/>
        </p:nvPicPr>
        <p:blipFill>
          <a:blip r:embed="rId2"/>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F3970328-4E16-3B5F-C98D-4BC969BEC52D}"/>
              </a:ext>
            </a:extLst>
          </p:cNvPr>
          <p:cNvSpPr txBox="1"/>
          <p:nvPr/>
        </p:nvSpPr>
        <p:spPr>
          <a:xfrm>
            <a:off x="8287429" y="4425237"/>
            <a:ext cx="3197082" cy="1015663"/>
          </a:xfrm>
          <a:prstGeom prst="rect">
            <a:avLst/>
          </a:prstGeom>
          <a:noFill/>
        </p:spPr>
        <p:txBody>
          <a:bodyPr wrap="square" rtlCol="0">
            <a:spAutoFit/>
          </a:bodyPr>
          <a:lstStyle/>
          <a:p>
            <a:pPr algn="r"/>
            <a:r>
              <a:rPr lang="en-US" sz="6000" b="1" dirty="0">
                <a:solidFill>
                  <a:srgbClr val="B93920"/>
                </a:solidFill>
                <a:latin typeface="Montserrat" pitchFamily="2" charset="77"/>
              </a:rPr>
              <a:t>MF52e</a:t>
            </a:r>
          </a:p>
        </p:txBody>
      </p:sp>
      <p:sp>
        <p:nvSpPr>
          <p:cNvPr id="8" name="Rectangle 6">
            <a:extLst>
              <a:ext uri="{FF2B5EF4-FFF2-40B4-BE49-F238E27FC236}">
                <a16:creationId xmlns:a16="http://schemas.microsoft.com/office/drawing/2014/main" id="{AD26E24F-80BC-55B6-AB21-9D02D642A30B}"/>
              </a:ext>
            </a:extLst>
          </p:cNvPr>
          <p:cNvSpPr/>
          <p:nvPr/>
        </p:nvSpPr>
        <p:spPr>
          <a:xfrm>
            <a:off x="3943531" y="5440900"/>
            <a:ext cx="7540980" cy="400110"/>
          </a:xfrm>
          <a:prstGeom prst="rect">
            <a:avLst/>
          </a:prstGeom>
        </p:spPr>
        <p:txBody>
          <a:bodyPr wrap="square">
            <a:spAutoFit/>
          </a:bodyPr>
          <a:lstStyle/>
          <a:p>
            <a:pPr algn="r"/>
            <a:r>
              <a:rPr lang="en-US" altLang="ko-Kore-KR" sz="2000" b="1" dirty="0">
                <a:solidFill>
                  <a:srgbClr val="404040"/>
                </a:solidFill>
                <a:latin typeface="Montserrat" pitchFamily="2" charset="77"/>
              </a:rPr>
              <a:t>MF52 DNA, Perfect Balance for the Field</a:t>
            </a:r>
            <a:endParaRPr lang="en-US" altLang="ko-Kore-KR" sz="2000" dirty="0">
              <a:solidFill>
                <a:srgbClr val="404040"/>
              </a:solidFill>
              <a:latin typeface="Montserrat Medium" pitchFamily="2" charset="0"/>
            </a:endParaRPr>
          </a:p>
        </p:txBody>
      </p:sp>
      <p:sp>
        <p:nvSpPr>
          <p:cNvPr id="13" name="TextBox 12">
            <a:extLst>
              <a:ext uri="{FF2B5EF4-FFF2-40B4-BE49-F238E27FC236}">
                <a16:creationId xmlns:a16="http://schemas.microsoft.com/office/drawing/2014/main" id="{10684427-F6E8-4148-B4A7-6EF2B38A83AC}"/>
              </a:ext>
            </a:extLst>
          </p:cNvPr>
          <p:cNvSpPr txBox="1"/>
          <p:nvPr/>
        </p:nvSpPr>
        <p:spPr>
          <a:xfrm>
            <a:off x="-52414" y="6550223"/>
            <a:ext cx="3398687" cy="307777"/>
          </a:xfrm>
          <a:prstGeom prst="rect">
            <a:avLst/>
          </a:prstGeom>
          <a:noFill/>
        </p:spPr>
        <p:txBody>
          <a:bodyPr wrap="none" rtlCol="0">
            <a:spAutoFit/>
          </a:bodyPr>
          <a:lstStyle/>
          <a:p>
            <a:pPr>
              <a:spcBef>
                <a:spcPct val="0"/>
              </a:spcBef>
              <a:buFontTx/>
              <a:buNone/>
            </a:pPr>
            <a:r>
              <a:rPr lang="ko-KR" altLang="en-US" sz="700" dirty="0" err="1">
                <a:solidFill>
                  <a:schemeClr val="tx1">
                    <a:lumMod val="85000"/>
                    <a:lumOff val="15000"/>
                  </a:schemeClr>
                </a:solidFill>
                <a:latin typeface="맑은 고딕" panose="020B0503020000020004" pitchFamily="50" charset="-127"/>
                <a:ea typeface="맑은 고딕" panose="020B0503020000020004" pitchFamily="50" charset="-127"/>
                <a:cs typeface="Pretendard" panose="02000503000000020004" pitchFamily="2" charset="-127"/>
              </a:rPr>
              <a:t>Copyright</a:t>
            </a:r>
            <a:r>
              <a:rPr lang="ko-KR" altLang="en-US" sz="700" dirty="0">
                <a:solidFill>
                  <a:schemeClr val="tx1">
                    <a:lumMod val="85000"/>
                    <a:lumOff val="15000"/>
                  </a:schemeClr>
                </a:solidFill>
                <a:latin typeface="맑은 고딕" panose="020B0503020000020004" pitchFamily="50" charset="-127"/>
                <a:ea typeface="맑은 고딕" panose="020B0503020000020004" pitchFamily="50" charset="-127"/>
                <a:cs typeface="Pretendard" panose="02000503000000020004" pitchFamily="2" charset="-127"/>
              </a:rPr>
              <a:t> © 2</a:t>
            </a:r>
            <a:r>
              <a:rPr lang="de-DE" altLang="ko-KR" sz="700" dirty="0">
                <a:solidFill>
                  <a:schemeClr val="tx1">
                    <a:lumMod val="85000"/>
                    <a:lumOff val="15000"/>
                  </a:schemeClr>
                </a:solidFill>
                <a:latin typeface="맑은 고딕" panose="020B0503020000020004" pitchFamily="50" charset="-127"/>
                <a:ea typeface="맑은 고딕" panose="020B0503020000020004" pitchFamily="50" charset="-127"/>
                <a:cs typeface="Pretendard" panose="02000503000000020004" pitchFamily="2" charset="-127"/>
              </a:rPr>
              <a:t>026</a:t>
            </a:r>
            <a:r>
              <a:rPr lang="ko-KR" altLang="en-US" sz="700" dirty="0">
                <a:solidFill>
                  <a:schemeClr val="tx1">
                    <a:lumMod val="85000"/>
                    <a:lumOff val="15000"/>
                  </a:schemeClr>
                </a:solidFill>
                <a:latin typeface="맑은 고딕" panose="020B0503020000020004" pitchFamily="50" charset="-127"/>
                <a:ea typeface="맑은 고딕" panose="020B0503020000020004" pitchFamily="50" charset="-127"/>
                <a:cs typeface="Pretendard" panose="02000503000000020004" pitchFamily="2" charset="-127"/>
              </a:rPr>
              <a:t> </a:t>
            </a:r>
            <a:r>
              <a:rPr lang="ko-KR" altLang="en-US" sz="700" dirty="0" err="1">
                <a:solidFill>
                  <a:schemeClr val="tx1">
                    <a:lumMod val="85000"/>
                    <a:lumOff val="15000"/>
                  </a:schemeClr>
                </a:solidFill>
                <a:latin typeface="맑은 고딕" panose="020B0503020000020004" pitchFamily="50" charset="-127"/>
                <a:ea typeface="맑은 고딕" panose="020B0503020000020004" pitchFamily="50" charset="-127"/>
                <a:cs typeface="Pretendard" panose="02000503000000020004" pitchFamily="2" charset="-127"/>
              </a:rPr>
              <a:t>Point</a:t>
            </a:r>
            <a:r>
              <a:rPr lang="ko-KR" altLang="en-US" sz="700" dirty="0">
                <a:solidFill>
                  <a:schemeClr val="tx1">
                    <a:lumMod val="85000"/>
                    <a:lumOff val="15000"/>
                  </a:schemeClr>
                </a:solidFill>
                <a:latin typeface="맑은 고딕" panose="020B0503020000020004" pitchFamily="50" charset="-127"/>
                <a:ea typeface="맑은 고딕" panose="020B0503020000020004" pitchFamily="50" charset="-127"/>
                <a:cs typeface="Pretendard" panose="02000503000000020004" pitchFamily="2" charset="-127"/>
              </a:rPr>
              <a:t> Mobile Co., Ltd. All </a:t>
            </a:r>
            <a:r>
              <a:rPr lang="ko-KR" altLang="en-US" sz="700" dirty="0" err="1">
                <a:solidFill>
                  <a:schemeClr val="tx1">
                    <a:lumMod val="85000"/>
                    <a:lumOff val="15000"/>
                  </a:schemeClr>
                </a:solidFill>
                <a:latin typeface="맑은 고딕" panose="020B0503020000020004" pitchFamily="50" charset="-127"/>
                <a:ea typeface="맑은 고딕" panose="020B0503020000020004" pitchFamily="50" charset="-127"/>
                <a:cs typeface="Pretendard" panose="02000503000000020004" pitchFamily="2" charset="-127"/>
              </a:rPr>
              <a:t>rights</a:t>
            </a:r>
            <a:r>
              <a:rPr lang="ko-KR" altLang="en-US" sz="700" dirty="0">
                <a:solidFill>
                  <a:schemeClr val="tx1">
                    <a:lumMod val="85000"/>
                    <a:lumOff val="15000"/>
                  </a:schemeClr>
                </a:solidFill>
                <a:latin typeface="맑은 고딕" panose="020B0503020000020004" pitchFamily="50" charset="-127"/>
                <a:ea typeface="맑은 고딕" panose="020B0503020000020004" pitchFamily="50" charset="-127"/>
                <a:cs typeface="Pretendard" panose="02000503000000020004" pitchFamily="2" charset="-127"/>
              </a:rPr>
              <a:t> </a:t>
            </a:r>
            <a:r>
              <a:rPr lang="ko-KR" altLang="en-US" sz="700" dirty="0" err="1">
                <a:solidFill>
                  <a:schemeClr val="tx1">
                    <a:lumMod val="85000"/>
                    <a:lumOff val="15000"/>
                  </a:schemeClr>
                </a:solidFill>
                <a:latin typeface="맑은 고딕" panose="020B0503020000020004" pitchFamily="50" charset="-127"/>
                <a:ea typeface="맑은 고딕" panose="020B0503020000020004" pitchFamily="50" charset="-127"/>
                <a:cs typeface="Pretendard" panose="02000503000000020004" pitchFamily="2" charset="-127"/>
              </a:rPr>
              <a:t>reserved</a:t>
            </a:r>
            <a:r>
              <a:rPr lang="ko-KR" altLang="en-US" sz="700" dirty="0">
                <a:solidFill>
                  <a:schemeClr val="tx1">
                    <a:lumMod val="85000"/>
                    <a:lumOff val="15000"/>
                  </a:schemeClr>
                </a:solidFill>
                <a:latin typeface="맑은 고딕" panose="020B0503020000020004" pitchFamily="50" charset="-127"/>
                <a:ea typeface="맑은 고딕" panose="020B0503020000020004" pitchFamily="50" charset="-127"/>
                <a:cs typeface="Pretendard" panose="02000503000000020004" pitchFamily="2" charset="-127"/>
              </a:rPr>
              <a:t>. </a:t>
            </a:r>
            <a:endParaRPr lang="ko-KR" altLang="de-DE" sz="700" dirty="0">
              <a:solidFill>
                <a:schemeClr val="tx1">
                  <a:lumMod val="85000"/>
                  <a:lumOff val="15000"/>
                </a:schemeClr>
              </a:solidFill>
              <a:latin typeface="맑은 고딕" panose="020B0503020000020004" pitchFamily="50" charset="-127"/>
              <a:ea typeface="맑은 고딕" panose="020B0503020000020004" pitchFamily="50" charset="-127"/>
              <a:cs typeface="Pretendard" panose="02000503000000020004" pitchFamily="2" charset="-127"/>
            </a:endParaRPr>
          </a:p>
          <a:p>
            <a:pPr>
              <a:spcBef>
                <a:spcPct val="0"/>
              </a:spcBef>
              <a:buFontTx/>
              <a:buNone/>
            </a:pPr>
            <a:r>
              <a:rPr lang="ko-KR" altLang="en-US" sz="700" dirty="0" err="1">
                <a:solidFill>
                  <a:schemeClr val="tx1">
                    <a:lumMod val="85000"/>
                    <a:lumOff val="15000"/>
                  </a:schemeClr>
                </a:solidFill>
                <a:latin typeface="맑은 고딕" panose="020B0503020000020004" pitchFamily="50" charset="-127"/>
                <a:ea typeface="맑은 고딕" panose="020B0503020000020004" pitchFamily="50" charset="-127"/>
                <a:cs typeface="Pretendard" panose="02000503000000020004" pitchFamily="2" charset="-127"/>
              </a:rPr>
              <a:t>Point</a:t>
            </a:r>
            <a:r>
              <a:rPr lang="ko-KR" altLang="en-US" sz="700" dirty="0">
                <a:solidFill>
                  <a:schemeClr val="tx1">
                    <a:lumMod val="85000"/>
                    <a:lumOff val="15000"/>
                  </a:schemeClr>
                </a:solidFill>
                <a:latin typeface="맑은 고딕" panose="020B0503020000020004" pitchFamily="50" charset="-127"/>
                <a:ea typeface="맑은 고딕" panose="020B0503020000020004" pitchFamily="50" charset="-127"/>
                <a:cs typeface="Pretendard" panose="02000503000000020004" pitchFamily="2" charset="-127"/>
              </a:rPr>
              <a:t> </a:t>
            </a:r>
            <a:r>
              <a:rPr lang="ko-KR" altLang="en-US" sz="700" dirty="0" err="1">
                <a:solidFill>
                  <a:schemeClr val="tx1">
                    <a:lumMod val="85000"/>
                    <a:lumOff val="15000"/>
                  </a:schemeClr>
                </a:solidFill>
                <a:latin typeface="맑은 고딕" panose="020B0503020000020004" pitchFamily="50" charset="-127"/>
                <a:ea typeface="맑은 고딕" panose="020B0503020000020004" pitchFamily="50" charset="-127"/>
                <a:cs typeface="Pretendard" panose="02000503000000020004" pitchFamily="2" charset="-127"/>
              </a:rPr>
              <a:t>Mobile</a:t>
            </a:r>
            <a:r>
              <a:rPr lang="ko-KR" altLang="en-US" sz="700" dirty="0">
                <a:solidFill>
                  <a:schemeClr val="tx1">
                    <a:lumMod val="85000"/>
                    <a:lumOff val="15000"/>
                  </a:schemeClr>
                </a:solidFill>
                <a:latin typeface="맑은 고딕" panose="020B0503020000020004" pitchFamily="50" charset="-127"/>
                <a:ea typeface="맑은 고딕" panose="020B0503020000020004" pitchFamily="50" charset="-127"/>
                <a:cs typeface="Pretendard" panose="02000503000000020004" pitchFamily="2" charset="-127"/>
              </a:rPr>
              <a:t> Co., Ltd. </a:t>
            </a:r>
            <a:r>
              <a:rPr lang="ko-KR" altLang="en-US" sz="700" dirty="0" err="1">
                <a:solidFill>
                  <a:schemeClr val="tx1">
                    <a:lumMod val="85000"/>
                    <a:lumOff val="15000"/>
                  </a:schemeClr>
                </a:solidFill>
                <a:latin typeface="맑은 고딕" panose="020B0503020000020004" pitchFamily="50" charset="-127"/>
                <a:ea typeface="맑은 고딕" panose="020B0503020000020004" pitchFamily="50" charset="-127"/>
                <a:cs typeface="Pretendard" panose="02000503000000020004" pitchFamily="2" charset="-127"/>
              </a:rPr>
              <a:t>is</a:t>
            </a:r>
            <a:r>
              <a:rPr lang="ko-KR" altLang="en-US" sz="700" dirty="0">
                <a:solidFill>
                  <a:schemeClr val="tx1">
                    <a:lumMod val="85000"/>
                    <a:lumOff val="15000"/>
                  </a:schemeClr>
                </a:solidFill>
                <a:latin typeface="맑은 고딕" panose="020B0503020000020004" pitchFamily="50" charset="-127"/>
                <a:ea typeface="맑은 고딕" panose="020B0503020000020004" pitchFamily="50" charset="-127"/>
                <a:cs typeface="Pretendard" panose="02000503000000020004" pitchFamily="2" charset="-127"/>
              </a:rPr>
              <a:t> </a:t>
            </a:r>
            <a:r>
              <a:rPr lang="ko-KR" altLang="en-US" sz="700" dirty="0" err="1">
                <a:solidFill>
                  <a:schemeClr val="tx1">
                    <a:lumMod val="85000"/>
                    <a:lumOff val="15000"/>
                  </a:schemeClr>
                </a:solidFill>
                <a:latin typeface="맑은 고딕" panose="020B0503020000020004" pitchFamily="50" charset="-127"/>
                <a:ea typeface="맑은 고딕" panose="020B0503020000020004" pitchFamily="50" charset="-127"/>
                <a:cs typeface="Pretendard" panose="02000503000000020004" pitchFamily="2" charset="-127"/>
              </a:rPr>
              <a:t>the</a:t>
            </a:r>
            <a:r>
              <a:rPr lang="ko-KR" altLang="en-US" sz="700" dirty="0">
                <a:solidFill>
                  <a:schemeClr val="tx1">
                    <a:lumMod val="85000"/>
                    <a:lumOff val="15000"/>
                  </a:schemeClr>
                </a:solidFill>
                <a:latin typeface="맑은 고딕" panose="020B0503020000020004" pitchFamily="50" charset="-127"/>
                <a:ea typeface="맑은 고딕" panose="020B0503020000020004" pitchFamily="50" charset="-127"/>
                <a:cs typeface="Pretendard" panose="02000503000000020004" pitchFamily="2" charset="-127"/>
              </a:rPr>
              <a:t> </a:t>
            </a:r>
            <a:r>
              <a:rPr lang="ko-KR" altLang="en-US" sz="700" dirty="0" err="1">
                <a:solidFill>
                  <a:schemeClr val="tx1">
                    <a:lumMod val="85000"/>
                    <a:lumOff val="15000"/>
                  </a:schemeClr>
                </a:solidFill>
                <a:latin typeface="맑은 고딕" panose="020B0503020000020004" pitchFamily="50" charset="-127"/>
                <a:ea typeface="맑은 고딕" panose="020B0503020000020004" pitchFamily="50" charset="-127"/>
                <a:cs typeface="Pretendard" panose="02000503000000020004" pitchFamily="2" charset="-127"/>
              </a:rPr>
              <a:t>designer</a:t>
            </a:r>
            <a:r>
              <a:rPr lang="ko-KR" altLang="en-US" sz="700" dirty="0">
                <a:solidFill>
                  <a:schemeClr val="tx1">
                    <a:lumMod val="85000"/>
                    <a:lumOff val="15000"/>
                  </a:schemeClr>
                </a:solidFill>
                <a:latin typeface="맑은 고딕" panose="020B0503020000020004" pitchFamily="50" charset="-127"/>
                <a:ea typeface="맑은 고딕" panose="020B0503020000020004" pitchFamily="50" charset="-127"/>
                <a:cs typeface="Pretendard" panose="02000503000000020004" pitchFamily="2" charset="-127"/>
              </a:rPr>
              <a:t> and </a:t>
            </a:r>
            <a:r>
              <a:rPr lang="ko-KR" altLang="en-US" sz="700" dirty="0" err="1">
                <a:solidFill>
                  <a:schemeClr val="tx1">
                    <a:lumMod val="85000"/>
                    <a:lumOff val="15000"/>
                  </a:schemeClr>
                </a:solidFill>
                <a:latin typeface="맑은 고딕" panose="020B0503020000020004" pitchFamily="50" charset="-127"/>
                <a:ea typeface="맑은 고딕" panose="020B0503020000020004" pitchFamily="50" charset="-127"/>
                <a:cs typeface="Pretendard" panose="02000503000000020004" pitchFamily="2" charset="-127"/>
              </a:rPr>
              <a:t>manufacturer</a:t>
            </a:r>
            <a:r>
              <a:rPr lang="ko-KR" altLang="en-US" sz="700" dirty="0">
                <a:solidFill>
                  <a:schemeClr val="tx1">
                    <a:lumMod val="85000"/>
                    <a:lumOff val="15000"/>
                  </a:schemeClr>
                </a:solidFill>
                <a:latin typeface="맑은 고딕" panose="020B0503020000020004" pitchFamily="50" charset="-127"/>
                <a:ea typeface="맑은 고딕" panose="020B0503020000020004" pitchFamily="50" charset="-127"/>
                <a:cs typeface="Pretendard" panose="02000503000000020004" pitchFamily="2" charset="-127"/>
              </a:rPr>
              <a:t> of </a:t>
            </a:r>
            <a:r>
              <a:rPr lang="de-DE" altLang="ko-KR" sz="700" dirty="0">
                <a:solidFill>
                  <a:schemeClr val="tx1">
                    <a:lumMod val="85000"/>
                    <a:lumOff val="15000"/>
                  </a:schemeClr>
                </a:solidFill>
                <a:latin typeface="맑은 고딕" panose="020B0503020000020004" pitchFamily="50" charset="-127"/>
                <a:ea typeface="맑은 고딕" panose="020B0503020000020004" pitchFamily="50" charset="-127"/>
                <a:cs typeface="Pretendard" panose="02000503000000020004" pitchFamily="2" charset="-127"/>
              </a:rPr>
              <a:t>mobile computers</a:t>
            </a:r>
            <a:r>
              <a:rPr lang="ko-KR" altLang="en-US" sz="700" dirty="0">
                <a:solidFill>
                  <a:schemeClr val="tx1">
                    <a:lumMod val="85000"/>
                    <a:lumOff val="15000"/>
                  </a:schemeClr>
                </a:solidFill>
                <a:latin typeface="맑은 고딕" panose="020B0503020000020004" pitchFamily="50" charset="-127"/>
                <a:ea typeface="맑은 고딕" panose="020B0503020000020004" pitchFamily="50" charset="-127"/>
                <a:cs typeface="Pretendard" panose="02000503000000020004" pitchFamily="2" charset="-127"/>
              </a:rPr>
              <a:t>. </a:t>
            </a:r>
            <a:endParaRPr lang="ko-KR" altLang="en-US" sz="700" dirty="0">
              <a:solidFill>
                <a:schemeClr val="tx1">
                  <a:lumMod val="85000"/>
                  <a:lumOff val="15000"/>
                </a:schemeClr>
              </a:solidFill>
              <a:latin typeface="맑은 고딕" panose="020B0503020000020004" pitchFamily="50" charset="-127"/>
              <a:ea typeface="맑은 고딕" panose="020B0503020000020004" pitchFamily="50" charset="-127"/>
            </a:endParaRPr>
          </a:p>
        </p:txBody>
      </p:sp>
      <p:pic>
        <p:nvPicPr>
          <p:cNvPr id="7" name="그림 6">
            <a:extLst>
              <a:ext uri="{FF2B5EF4-FFF2-40B4-BE49-F238E27FC236}">
                <a16:creationId xmlns:a16="http://schemas.microsoft.com/office/drawing/2014/main" id="{211B2661-14FE-8FA2-D319-CC945E51211C}"/>
              </a:ext>
            </a:extLst>
          </p:cNvPr>
          <p:cNvPicPr>
            <a:picLocks noChangeAspect="1"/>
          </p:cNvPicPr>
          <p:nvPr/>
        </p:nvPicPr>
        <p:blipFill>
          <a:blip r:embed="rId3"/>
          <a:stretch>
            <a:fillRect/>
          </a:stretch>
        </p:blipFill>
        <p:spPr>
          <a:xfrm>
            <a:off x="485014" y="457200"/>
            <a:ext cx="4215281" cy="6400800"/>
          </a:xfrm>
          <a:prstGeom prst="rect">
            <a:avLst/>
          </a:prstGeom>
        </p:spPr>
      </p:pic>
    </p:spTree>
    <p:extLst>
      <p:ext uri="{BB962C8B-B14F-4D97-AF65-F5344CB8AC3E}">
        <p14:creationId xmlns:p14="http://schemas.microsoft.com/office/powerpoint/2010/main" val="4072221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65B1ED05-BCC7-6441-3D3C-EF07D61767B1}"/>
            </a:ext>
          </a:extLst>
        </p:cNvPr>
        <p:cNvGrpSpPr/>
        <p:nvPr/>
      </p:nvGrpSpPr>
      <p:grpSpPr>
        <a:xfrm>
          <a:off x="0" y="0"/>
          <a:ext cx="0" cy="0"/>
          <a:chOff x="0" y="0"/>
          <a:chExt cx="0" cy="0"/>
        </a:xfrm>
      </p:grpSpPr>
      <p:sp>
        <p:nvSpPr>
          <p:cNvPr id="5" name="Google Shape;287;p5">
            <a:extLst>
              <a:ext uri="{FF2B5EF4-FFF2-40B4-BE49-F238E27FC236}">
                <a16:creationId xmlns:a16="http://schemas.microsoft.com/office/drawing/2014/main" id="{0ECB52F5-FBDD-C9D2-B799-9F7AEBE0078C}"/>
              </a:ext>
            </a:extLst>
          </p:cNvPr>
          <p:cNvSpPr/>
          <p:nvPr/>
        </p:nvSpPr>
        <p:spPr>
          <a:xfrm>
            <a:off x="5540052" y="5816138"/>
            <a:ext cx="5325542" cy="1041862"/>
          </a:xfrm>
          <a:prstGeom prst="triangle">
            <a:avLst>
              <a:gd name="adj" fmla="val 50000"/>
            </a:avLst>
          </a:prstGeom>
          <a:solidFill>
            <a:srgbClr val="276B7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pic>
        <p:nvPicPr>
          <p:cNvPr id="8" name="그림 7">
            <a:extLst>
              <a:ext uri="{FF2B5EF4-FFF2-40B4-BE49-F238E27FC236}">
                <a16:creationId xmlns:a16="http://schemas.microsoft.com/office/drawing/2014/main" id="{6B3B8E45-6BFD-ABF5-0807-3465D3F5E092}"/>
              </a:ext>
            </a:extLst>
          </p:cNvPr>
          <p:cNvPicPr>
            <a:picLocks noChangeAspect="1"/>
          </p:cNvPicPr>
          <p:nvPr/>
        </p:nvPicPr>
        <p:blipFill>
          <a:blip r:embed="rId4"/>
          <a:srcRect r="21905"/>
          <a:stretch>
            <a:fillRect/>
          </a:stretch>
        </p:blipFill>
        <p:spPr>
          <a:xfrm>
            <a:off x="6126967" y="0"/>
            <a:ext cx="6065033" cy="6858000"/>
          </a:xfrm>
          <a:prstGeom prst="rect">
            <a:avLst/>
          </a:prstGeom>
        </p:spPr>
      </p:pic>
      <p:pic>
        <p:nvPicPr>
          <p:cNvPr id="9" name="Picture 1">
            <a:extLst>
              <a:ext uri="{FF2B5EF4-FFF2-40B4-BE49-F238E27FC236}">
                <a16:creationId xmlns:a16="http://schemas.microsoft.com/office/drawing/2014/main" id="{5353DD4F-30D9-565E-7A3C-ABC8141C546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865594" y="293464"/>
            <a:ext cx="910591" cy="406632"/>
          </a:xfrm>
          <a:prstGeom prst="rect">
            <a:avLst/>
          </a:prstGeom>
        </p:spPr>
      </p:pic>
      <p:pic>
        <p:nvPicPr>
          <p:cNvPr id="2" name="Picture 18">
            <a:extLst>
              <a:ext uri="{FF2B5EF4-FFF2-40B4-BE49-F238E27FC236}">
                <a16:creationId xmlns:a16="http://schemas.microsoft.com/office/drawing/2014/main" id="{1EDC5324-C705-3591-71A2-950D745CCE9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866033" y="279818"/>
            <a:ext cx="919030" cy="403436"/>
          </a:xfrm>
          <a:prstGeom prst="rect">
            <a:avLst/>
          </a:prstGeom>
          <a:effectLst/>
        </p:spPr>
      </p:pic>
      <p:sp>
        <p:nvSpPr>
          <p:cNvPr id="24" name="TextBox 23">
            <a:extLst>
              <a:ext uri="{FF2B5EF4-FFF2-40B4-BE49-F238E27FC236}">
                <a16:creationId xmlns:a16="http://schemas.microsoft.com/office/drawing/2014/main" id="{653E66F4-CADD-AE0A-00E3-AB7D78CBB04F}"/>
              </a:ext>
            </a:extLst>
          </p:cNvPr>
          <p:cNvSpPr txBox="1"/>
          <p:nvPr/>
        </p:nvSpPr>
        <p:spPr>
          <a:xfrm>
            <a:off x="768158" y="2073662"/>
            <a:ext cx="5289143" cy="2668872"/>
          </a:xfrm>
          <a:prstGeom prst="rect">
            <a:avLst/>
          </a:prstGeom>
          <a:noFill/>
        </p:spPr>
        <p:txBody>
          <a:bodyPr wrap="square" rtlCol="0">
            <a:spAutoFit/>
          </a:bodyPr>
          <a:lstStyle/>
          <a:p>
            <a:pPr>
              <a:lnSpc>
                <a:spcPct val="80000"/>
              </a:lnSpc>
            </a:pPr>
            <a:r>
              <a:rPr lang="en-US" altLang="ko-KR" sz="4000" b="1" spc="-150" dirty="0">
                <a:gradFill flip="none" rotWithShape="1">
                  <a:gsLst>
                    <a:gs pos="0">
                      <a:schemeClr val="bg1">
                        <a:lumMod val="95000"/>
                      </a:schemeClr>
                    </a:gs>
                    <a:gs pos="83000">
                      <a:schemeClr val="bg1">
                        <a:lumMod val="65000"/>
                      </a:schemeClr>
                    </a:gs>
                    <a:gs pos="100000">
                      <a:schemeClr val="bg1"/>
                    </a:gs>
                  </a:gsLst>
                  <a:lin ang="0" scaled="1"/>
                  <a:tileRect/>
                </a:gradFill>
                <a:latin typeface="Montserrat SemiBold" pitchFamily="2" charset="0"/>
                <a:ea typeface="Roboto" panose="02000000000000000000" pitchFamily="2" charset="0"/>
              </a:rPr>
              <a:t>Full-Spectrum NFC </a:t>
            </a:r>
            <a:r>
              <a:rPr lang="en-US" altLang="ko-KR" sz="2000" b="1" spc="-150" dirty="0">
                <a:gradFill flip="none" rotWithShape="1">
                  <a:gsLst>
                    <a:gs pos="0">
                      <a:schemeClr val="bg1">
                        <a:lumMod val="95000"/>
                      </a:schemeClr>
                    </a:gs>
                    <a:gs pos="83000">
                      <a:schemeClr val="bg1">
                        <a:lumMod val="65000"/>
                      </a:schemeClr>
                    </a:gs>
                    <a:gs pos="100000">
                      <a:schemeClr val="bg1"/>
                    </a:gs>
                  </a:gsLst>
                  <a:lin ang="0" scaled="1"/>
                  <a:tileRect/>
                </a:gradFill>
                <a:latin typeface="Montserrat SemiBold" pitchFamily="2" charset="0"/>
                <a:ea typeface="Roboto" panose="02000000000000000000" pitchFamily="2" charset="0"/>
              </a:rPr>
              <a:t>Interaction Without Limits</a:t>
            </a:r>
          </a:p>
          <a:p>
            <a:endParaRPr lang="en-US" altLang="ko-KR" sz="2000" b="1" spc="-80" dirty="0">
              <a:gradFill flip="none" rotWithShape="1">
                <a:gsLst>
                  <a:gs pos="0">
                    <a:schemeClr val="bg1">
                      <a:lumMod val="95000"/>
                    </a:schemeClr>
                  </a:gs>
                  <a:gs pos="83000">
                    <a:schemeClr val="bg1">
                      <a:lumMod val="65000"/>
                    </a:schemeClr>
                  </a:gs>
                  <a:gs pos="100000">
                    <a:schemeClr val="bg1"/>
                  </a:gs>
                </a:gsLst>
                <a:lin ang="0" scaled="1"/>
                <a:tileRect/>
              </a:gradFill>
              <a:latin typeface="Montserrat SemiBold" pitchFamily="2" charset="0"/>
              <a:ea typeface="Roboto" panose="02000000000000000000" pitchFamily="2" charset="0"/>
            </a:endParaRPr>
          </a:p>
          <a:p>
            <a:pPr>
              <a:lnSpc>
                <a:spcPct val="120000"/>
              </a:lnSpc>
            </a:pPr>
            <a:r>
              <a:rPr lang="en-US" altLang="ko-KR" sz="1400" spc="-60" dirty="0">
                <a:solidFill>
                  <a:schemeClr val="bg1">
                    <a:lumMod val="95000"/>
                  </a:schemeClr>
                </a:solidFill>
                <a:latin typeface="Pretendard" panose="02000503000000020004" pitchFamily="50" charset="-127"/>
                <a:ea typeface="Pretendard" panose="02000503000000020004" pitchFamily="50" charset="-127"/>
                <a:cs typeface="Pretendard" panose="02000503000000020004" pitchFamily="50" charset="-127"/>
              </a:rPr>
              <a:t>Leveraging NFC Forum Tag Types 1 through 5, MF52e offers full-spectrum compatibility across the broadest range of standards. </a:t>
            </a:r>
          </a:p>
          <a:p>
            <a:pPr>
              <a:lnSpc>
                <a:spcPct val="120000"/>
              </a:lnSpc>
            </a:pPr>
            <a:r>
              <a:rPr lang="en-US" altLang="ko-KR" sz="1400" spc="-60" dirty="0">
                <a:solidFill>
                  <a:schemeClr val="bg1">
                    <a:lumMod val="95000"/>
                  </a:schemeClr>
                </a:solidFill>
                <a:latin typeface="Pretendard" panose="02000503000000020004" pitchFamily="50" charset="-127"/>
                <a:ea typeface="Pretendard" panose="02000503000000020004" pitchFamily="50" charset="-127"/>
                <a:cs typeface="Pretendard" panose="02000503000000020004" pitchFamily="50" charset="-127"/>
              </a:rPr>
              <a:t>From legacy tags to high-security credentials, it ensures seamless authentication, access control, and instant device pairing. Built for maximum reliability, MF52e provides a versatile foundation for any contactless enterprise workflow.</a:t>
            </a:r>
          </a:p>
        </p:txBody>
      </p:sp>
      <p:sp>
        <p:nvSpPr>
          <p:cNvPr id="7" name="평행 사변형[P] 2">
            <a:extLst>
              <a:ext uri="{FF2B5EF4-FFF2-40B4-BE49-F238E27FC236}">
                <a16:creationId xmlns:a16="http://schemas.microsoft.com/office/drawing/2014/main" id="{2CB97D3C-19EF-60E5-7EE8-69B4AAB1BFD3}"/>
              </a:ext>
            </a:extLst>
          </p:cNvPr>
          <p:cNvSpPr/>
          <p:nvPr/>
        </p:nvSpPr>
        <p:spPr>
          <a:xfrm>
            <a:off x="426173" y="2008029"/>
            <a:ext cx="355433" cy="730315"/>
          </a:xfrm>
          <a:prstGeom prst="parallelogram">
            <a:avLst/>
          </a:prstGeom>
          <a:solidFill>
            <a:srgbClr val="B129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ko-Kore-KR" altLang="en-US" dirty="0">
              <a:latin typeface="Arial" panose="020B0604020202020204" pitchFamily="34" charset="0"/>
            </a:endParaRPr>
          </a:p>
        </p:txBody>
      </p:sp>
    </p:spTree>
    <p:extLst>
      <p:ext uri="{BB962C8B-B14F-4D97-AF65-F5344CB8AC3E}">
        <p14:creationId xmlns:p14="http://schemas.microsoft.com/office/powerpoint/2010/main" val="3736432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A41A90A-F8F6-2225-F0FE-2B84105843A6}"/>
            </a:ext>
          </a:extLst>
        </p:cNvPr>
        <p:cNvGrpSpPr/>
        <p:nvPr/>
      </p:nvGrpSpPr>
      <p:grpSpPr>
        <a:xfrm>
          <a:off x="0" y="0"/>
          <a:ext cx="0" cy="0"/>
          <a:chOff x="0" y="0"/>
          <a:chExt cx="0" cy="0"/>
        </a:xfrm>
      </p:grpSpPr>
      <p:pic>
        <p:nvPicPr>
          <p:cNvPr id="9" name="Picture 1">
            <a:extLst>
              <a:ext uri="{FF2B5EF4-FFF2-40B4-BE49-F238E27FC236}">
                <a16:creationId xmlns:a16="http://schemas.microsoft.com/office/drawing/2014/main" id="{67ACAE7A-E342-5F3D-10DF-D046E8C759F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865594" y="293464"/>
            <a:ext cx="910591" cy="406632"/>
          </a:xfrm>
          <a:prstGeom prst="rect">
            <a:avLst/>
          </a:prstGeom>
        </p:spPr>
      </p:pic>
      <p:sp>
        <p:nvSpPr>
          <p:cNvPr id="15" name="TextBox 14">
            <a:extLst>
              <a:ext uri="{FF2B5EF4-FFF2-40B4-BE49-F238E27FC236}">
                <a16:creationId xmlns:a16="http://schemas.microsoft.com/office/drawing/2014/main" id="{CFE6BED6-9F36-3205-47F3-4D04E5CA011D}"/>
              </a:ext>
            </a:extLst>
          </p:cNvPr>
          <p:cNvSpPr txBox="1"/>
          <p:nvPr/>
        </p:nvSpPr>
        <p:spPr>
          <a:xfrm>
            <a:off x="5187577" y="3627566"/>
            <a:ext cx="6121399" cy="1179747"/>
          </a:xfrm>
          <a:prstGeom prst="rect">
            <a:avLst/>
          </a:prstGeom>
          <a:noFill/>
        </p:spPr>
        <p:txBody>
          <a:bodyPr wrap="square" rtlCol="0">
            <a:spAutoFit/>
          </a:bodyPr>
          <a:lstStyle/>
          <a:p>
            <a:pPr>
              <a:lnSpc>
                <a:spcPct val="80000"/>
              </a:lnSpc>
            </a:pPr>
            <a:r>
              <a:rPr kumimoji="1" lang="en-US" altLang="en-US" sz="4400" b="1" dirty="0">
                <a:gradFill>
                  <a:gsLst>
                    <a:gs pos="0">
                      <a:srgbClr val="AE845E">
                        <a:alpha val="59000"/>
                      </a:srgbClr>
                    </a:gs>
                    <a:gs pos="0">
                      <a:schemeClr val="bg1">
                        <a:lumMod val="95000"/>
                      </a:schemeClr>
                    </a:gs>
                    <a:gs pos="83000">
                      <a:schemeClr val="bg1">
                        <a:lumMod val="65000"/>
                      </a:schemeClr>
                    </a:gs>
                    <a:gs pos="100000">
                      <a:schemeClr val="bg1"/>
                    </a:gs>
                  </a:gsLst>
                  <a:lin ang="0" scaled="1"/>
                </a:gradFill>
                <a:latin typeface="Montserrat" pitchFamily="2" charset="0"/>
                <a:ea typeface="MS UI Gothic" panose="020B0600070205080204" pitchFamily="34" charset="-128"/>
              </a:rPr>
              <a:t>Sleek, Lightweight, yet Powerful</a:t>
            </a:r>
          </a:p>
        </p:txBody>
      </p:sp>
      <p:sp>
        <p:nvSpPr>
          <p:cNvPr id="16" name="TextBox 15">
            <a:extLst>
              <a:ext uri="{FF2B5EF4-FFF2-40B4-BE49-F238E27FC236}">
                <a16:creationId xmlns:a16="http://schemas.microsoft.com/office/drawing/2014/main" id="{31393371-53FA-A9E0-713A-80ED967C0788}"/>
              </a:ext>
            </a:extLst>
          </p:cNvPr>
          <p:cNvSpPr txBox="1"/>
          <p:nvPr/>
        </p:nvSpPr>
        <p:spPr>
          <a:xfrm>
            <a:off x="5187577" y="4884186"/>
            <a:ext cx="5759369" cy="1467581"/>
          </a:xfrm>
          <a:prstGeom prst="rect">
            <a:avLst/>
          </a:prstGeom>
          <a:noFill/>
        </p:spPr>
        <p:txBody>
          <a:bodyPr wrap="square" rtlCol="0">
            <a:spAutoFit/>
          </a:bodyPr>
          <a:lstStyle/>
          <a:p>
            <a:pPr>
              <a:lnSpc>
                <a:spcPct val="130000"/>
              </a:lnSpc>
            </a:pPr>
            <a:r>
              <a:rPr lang="en-US" altLang="ko-KR" sz="1400" spc="-60" dirty="0">
                <a:solidFill>
                  <a:schemeClr val="bg1"/>
                </a:solidFill>
                <a:latin typeface="Pretendard" panose="02000503000000020004" pitchFamily="50" charset="-127"/>
                <a:ea typeface="Pretendard" panose="02000503000000020004" pitchFamily="50" charset="-127"/>
                <a:cs typeface="Pretendard" panose="02000503000000020004" pitchFamily="50" charset="-127"/>
              </a:rPr>
              <a:t>At 16.45 mm Slim and 266.5g light, it’s built to fit your hand and </a:t>
            </a:r>
          </a:p>
          <a:p>
            <a:pPr>
              <a:lnSpc>
                <a:spcPct val="130000"/>
              </a:lnSpc>
            </a:pPr>
            <a:r>
              <a:rPr lang="en-US" altLang="ko-KR" sz="1400" spc="-60" dirty="0">
                <a:solidFill>
                  <a:schemeClr val="bg1"/>
                </a:solidFill>
                <a:latin typeface="Pretendard" panose="02000503000000020004" pitchFamily="50" charset="-127"/>
                <a:ea typeface="Pretendard" panose="02000503000000020004" pitchFamily="50" charset="-127"/>
                <a:cs typeface="Pretendard" panose="02000503000000020004" pitchFamily="50" charset="-127"/>
              </a:rPr>
              <a:t>your pace—easy to carry through long shifts, effortless to use one-handed, and comfortable from the first scan to the last. Sleek for the counter, tough for the warehouse, and ready for every space in between—whether you’re moving fast on the floor or working steady at the frontline.</a:t>
            </a:r>
            <a:endParaRPr lang="ko-KR" altLang="en-US" sz="1400" spc="-60" dirty="0">
              <a:solidFill>
                <a:schemeClr val="bg1"/>
              </a:solidFill>
              <a:latin typeface="Pretendard" panose="02000503000000020004" pitchFamily="50" charset="-127"/>
              <a:ea typeface="Pretendard" panose="02000503000000020004" pitchFamily="50" charset="-127"/>
              <a:cs typeface="Pretendard" panose="02000503000000020004" pitchFamily="50" charset="-127"/>
            </a:endParaRPr>
          </a:p>
        </p:txBody>
      </p:sp>
      <p:pic>
        <p:nvPicPr>
          <p:cNvPr id="18" name="Picture 1">
            <a:extLst>
              <a:ext uri="{FF2B5EF4-FFF2-40B4-BE49-F238E27FC236}">
                <a16:creationId xmlns:a16="http://schemas.microsoft.com/office/drawing/2014/main" id="{4D5B0039-A9EF-54E8-4EFC-192D66EAF96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862733" y="276155"/>
            <a:ext cx="910591" cy="406632"/>
          </a:xfrm>
          <a:prstGeom prst="rect">
            <a:avLst/>
          </a:prstGeom>
        </p:spPr>
      </p:pic>
      <p:sp>
        <p:nvSpPr>
          <p:cNvPr id="11" name="TextBox 10">
            <a:extLst>
              <a:ext uri="{FF2B5EF4-FFF2-40B4-BE49-F238E27FC236}">
                <a16:creationId xmlns:a16="http://schemas.microsoft.com/office/drawing/2014/main" id="{7B7E9F87-9893-B81E-04AB-74F488DAB4CF}"/>
              </a:ext>
            </a:extLst>
          </p:cNvPr>
          <p:cNvSpPr txBox="1"/>
          <p:nvPr/>
        </p:nvSpPr>
        <p:spPr>
          <a:xfrm>
            <a:off x="162735" y="671151"/>
            <a:ext cx="7346358" cy="2934329"/>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pPr algn="ctr">
              <a:lnSpc>
                <a:spcPct val="80000"/>
              </a:lnSpc>
            </a:pPr>
            <a:r>
              <a:rPr lang="en-US" altLang="ko-KR" sz="11500" dirty="0">
                <a:gradFill flip="none" rotWithShape="1">
                  <a:gsLst>
                    <a:gs pos="0">
                      <a:srgbClr val="AE845E">
                        <a:alpha val="59000"/>
                      </a:srgbClr>
                    </a:gs>
                    <a:gs pos="0">
                      <a:schemeClr val="bg1">
                        <a:lumMod val="95000"/>
                      </a:schemeClr>
                    </a:gs>
                    <a:gs pos="69000">
                      <a:srgbClr val="276B73"/>
                    </a:gs>
                    <a:gs pos="100000">
                      <a:schemeClr val="bg1"/>
                    </a:gs>
                  </a:gsLst>
                  <a:lin ang="5400000" scaled="0"/>
                  <a:tileRect/>
                </a:gradFill>
                <a:latin typeface="Montserrat ExtraBold" pitchFamily="2" charset="0"/>
              </a:rPr>
              <a:t>266.5g</a:t>
            </a:r>
          </a:p>
          <a:p>
            <a:pPr algn="ctr">
              <a:lnSpc>
                <a:spcPct val="80000"/>
              </a:lnSpc>
            </a:pPr>
            <a:r>
              <a:rPr lang="en-US" altLang="ko-KR" sz="11500" dirty="0">
                <a:gradFill flip="none" rotWithShape="1">
                  <a:gsLst>
                    <a:gs pos="0">
                      <a:srgbClr val="AE845E">
                        <a:alpha val="59000"/>
                      </a:srgbClr>
                    </a:gs>
                    <a:gs pos="0">
                      <a:schemeClr val="bg1">
                        <a:lumMod val="95000"/>
                      </a:schemeClr>
                    </a:gs>
                    <a:gs pos="69000">
                      <a:srgbClr val="276B73"/>
                    </a:gs>
                    <a:gs pos="100000">
                      <a:schemeClr val="bg1"/>
                    </a:gs>
                  </a:gsLst>
                  <a:lin ang="5400000" scaled="0"/>
                  <a:tileRect/>
                </a:gradFill>
                <a:latin typeface="Montserrat ExtraBold" pitchFamily="2" charset="0"/>
              </a:rPr>
              <a:t>16.45mm</a:t>
            </a:r>
          </a:p>
        </p:txBody>
      </p:sp>
      <p:pic>
        <p:nvPicPr>
          <p:cNvPr id="12" name="Picture 18">
            <a:extLst>
              <a:ext uri="{FF2B5EF4-FFF2-40B4-BE49-F238E27FC236}">
                <a16:creationId xmlns:a16="http://schemas.microsoft.com/office/drawing/2014/main" id="{8F177A8C-721C-03EE-508F-60B19694A57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866033" y="279818"/>
            <a:ext cx="919030" cy="403436"/>
          </a:xfrm>
          <a:prstGeom prst="rect">
            <a:avLst/>
          </a:prstGeom>
          <a:effectLst/>
        </p:spPr>
      </p:pic>
      <p:pic>
        <p:nvPicPr>
          <p:cNvPr id="13" name="그림 12">
            <a:extLst>
              <a:ext uri="{FF2B5EF4-FFF2-40B4-BE49-F238E27FC236}">
                <a16:creationId xmlns:a16="http://schemas.microsoft.com/office/drawing/2014/main" id="{A979013F-86D8-8C30-9CAF-15E5006C555D}"/>
              </a:ext>
            </a:extLst>
          </p:cNvPr>
          <p:cNvPicPr>
            <a:picLocks noChangeAspect="1"/>
          </p:cNvPicPr>
          <p:nvPr/>
        </p:nvPicPr>
        <p:blipFill>
          <a:blip r:embed="rId6"/>
          <a:stretch>
            <a:fillRect/>
          </a:stretch>
        </p:blipFill>
        <p:spPr>
          <a:xfrm>
            <a:off x="0" y="2092752"/>
            <a:ext cx="5576883" cy="4765248"/>
          </a:xfrm>
          <a:prstGeom prst="rect">
            <a:avLst/>
          </a:prstGeom>
        </p:spPr>
      </p:pic>
      <p:sp>
        <p:nvSpPr>
          <p:cNvPr id="3" name="평행 사변형[P] 2">
            <a:extLst>
              <a:ext uri="{FF2B5EF4-FFF2-40B4-BE49-F238E27FC236}">
                <a16:creationId xmlns:a16="http://schemas.microsoft.com/office/drawing/2014/main" id="{8A91D1E3-4169-2FE1-40E7-7026A0FC4EEF}"/>
              </a:ext>
            </a:extLst>
          </p:cNvPr>
          <p:cNvSpPr/>
          <p:nvPr/>
        </p:nvSpPr>
        <p:spPr>
          <a:xfrm>
            <a:off x="4850255" y="3635123"/>
            <a:ext cx="355433" cy="730315"/>
          </a:xfrm>
          <a:prstGeom prst="parallelogram">
            <a:avLst/>
          </a:prstGeom>
          <a:solidFill>
            <a:srgbClr val="B129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ko-Kore-KR" altLang="en-US" dirty="0">
              <a:latin typeface="Arial" panose="020B0604020202020204" pitchFamily="34" charset="0"/>
            </a:endParaRPr>
          </a:p>
        </p:txBody>
      </p:sp>
    </p:spTree>
    <p:extLst>
      <p:ext uri="{BB962C8B-B14F-4D97-AF65-F5344CB8AC3E}">
        <p14:creationId xmlns:p14="http://schemas.microsoft.com/office/powerpoint/2010/main" val="396949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4D6A8E6-6FBC-5932-ED0D-3B28D99F7513}"/>
            </a:ext>
          </a:extLst>
        </p:cNvPr>
        <p:cNvGrpSpPr/>
        <p:nvPr/>
      </p:nvGrpSpPr>
      <p:grpSpPr>
        <a:xfrm>
          <a:off x="0" y="0"/>
          <a:ext cx="0" cy="0"/>
          <a:chOff x="0" y="0"/>
          <a:chExt cx="0" cy="0"/>
        </a:xfrm>
      </p:grpSpPr>
      <p:pic>
        <p:nvPicPr>
          <p:cNvPr id="7" name="그림 6">
            <a:extLst>
              <a:ext uri="{FF2B5EF4-FFF2-40B4-BE49-F238E27FC236}">
                <a16:creationId xmlns:a16="http://schemas.microsoft.com/office/drawing/2014/main" id="{6B0D5B33-2D01-1A4E-2557-D375BE5924BE}"/>
              </a:ext>
            </a:extLst>
          </p:cNvPr>
          <p:cNvPicPr>
            <a:picLocks noChangeAspect="1"/>
          </p:cNvPicPr>
          <p:nvPr/>
        </p:nvPicPr>
        <p:blipFill>
          <a:blip r:embed="rId3"/>
          <a:stretch>
            <a:fillRect/>
          </a:stretch>
        </p:blipFill>
        <p:spPr>
          <a:xfrm>
            <a:off x="4420584" y="416858"/>
            <a:ext cx="12882284" cy="6441142"/>
          </a:xfrm>
          <a:prstGeom prst="rect">
            <a:avLst/>
          </a:prstGeom>
        </p:spPr>
      </p:pic>
      <p:sp>
        <p:nvSpPr>
          <p:cNvPr id="12" name="육각형 11">
            <a:extLst>
              <a:ext uri="{FF2B5EF4-FFF2-40B4-BE49-F238E27FC236}">
                <a16:creationId xmlns:a16="http://schemas.microsoft.com/office/drawing/2014/main" id="{60AA4F5A-A789-EC75-7948-F1554DCEA564}"/>
              </a:ext>
            </a:extLst>
          </p:cNvPr>
          <p:cNvSpPr/>
          <p:nvPr/>
        </p:nvSpPr>
        <p:spPr>
          <a:xfrm>
            <a:off x="5331353" y="1167018"/>
            <a:ext cx="7730836" cy="6858000"/>
          </a:xfrm>
          <a:prstGeom prst="hexagon">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34" name="Picture 1">
            <a:extLst>
              <a:ext uri="{FF2B5EF4-FFF2-40B4-BE49-F238E27FC236}">
                <a16:creationId xmlns:a16="http://schemas.microsoft.com/office/drawing/2014/main" id="{BF920C54-5C60-E4E1-3BEC-864E736FE85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862733" y="276155"/>
            <a:ext cx="910591" cy="406632"/>
          </a:xfrm>
          <a:prstGeom prst="rect">
            <a:avLst/>
          </a:prstGeom>
        </p:spPr>
      </p:pic>
      <p:sp>
        <p:nvSpPr>
          <p:cNvPr id="16" name="TextBox 15">
            <a:extLst>
              <a:ext uri="{FF2B5EF4-FFF2-40B4-BE49-F238E27FC236}">
                <a16:creationId xmlns:a16="http://schemas.microsoft.com/office/drawing/2014/main" id="{248E2E4C-143B-E9E5-62B6-1C0C08DA1FCE}"/>
              </a:ext>
            </a:extLst>
          </p:cNvPr>
          <p:cNvSpPr txBox="1"/>
          <p:nvPr/>
        </p:nvSpPr>
        <p:spPr>
          <a:xfrm>
            <a:off x="622780" y="771744"/>
            <a:ext cx="5024777" cy="1179747"/>
          </a:xfrm>
          <a:prstGeom prst="rect">
            <a:avLst/>
          </a:prstGeom>
          <a:noFill/>
        </p:spPr>
        <p:txBody>
          <a:bodyPr wrap="square" rtlCol="0">
            <a:spAutoFit/>
          </a:bodyPr>
          <a:lstStyle/>
          <a:p>
            <a:pPr>
              <a:lnSpc>
                <a:spcPct val="80000"/>
              </a:lnSpc>
            </a:pPr>
            <a:r>
              <a:rPr kumimoji="1" lang="en-US" altLang="en-US" sz="4400" b="1" dirty="0">
                <a:gradFill>
                  <a:gsLst>
                    <a:gs pos="0">
                      <a:schemeClr val="bg1">
                        <a:lumMod val="95000"/>
                      </a:schemeClr>
                    </a:gs>
                    <a:gs pos="83000">
                      <a:schemeClr val="bg1">
                        <a:lumMod val="65000"/>
                      </a:schemeClr>
                    </a:gs>
                    <a:gs pos="100000">
                      <a:schemeClr val="bg1"/>
                    </a:gs>
                  </a:gsLst>
                  <a:lin ang="0" scaled="0"/>
                </a:gradFill>
                <a:latin typeface="Montserrat" pitchFamily="2" charset="0"/>
                <a:ea typeface="MS UI Gothic" panose="020B0600070205080204" pitchFamily="34" charset="-128"/>
              </a:rPr>
              <a:t>Never Wait,</a:t>
            </a:r>
          </a:p>
          <a:p>
            <a:pPr>
              <a:lnSpc>
                <a:spcPct val="80000"/>
              </a:lnSpc>
            </a:pPr>
            <a:r>
              <a:rPr kumimoji="1" lang="en-US" altLang="en-US" sz="4400" b="1" dirty="0">
                <a:gradFill>
                  <a:gsLst>
                    <a:gs pos="0">
                      <a:schemeClr val="bg1">
                        <a:lumMod val="95000"/>
                      </a:schemeClr>
                    </a:gs>
                    <a:gs pos="83000">
                      <a:schemeClr val="bg1">
                        <a:lumMod val="65000"/>
                      </a:schemeClr>
                    </a:gs>
                    <a:gs pos="100000">
                      <a:schemeClr val="bg1"/>
                    </a:gs>
                  </a:gsLst>
                  <a:lin ang="0" scaled="0"/>
                </a:gradFill>
                <a:latin typeface="Montserrat" pitchFamily="2" charset="0"/>
                <a:ea typeface="MS UI Gothic" panose="020B0600070205080204" pitchFamily="34" charset="-128"/>
              </a:rPr>
              <a:t>Never Stop.</a:t>
            </a:r>
            <a:endParaRPr kumimoji="1" lang="en-US" altLang="en-US" sz="4400" dirty="0">
              <a:gradFill>
                <a:gsLst>
                  <a:gs pos="0">
                    <a:schemeClr val="bg1">
                      <a:lumMod val="95000"/>
                    </a:schemeClr>
                  </a:gs>
                  <a:gs pos="83000">
                    <a:schemeClr val="bg1">
                      <a:lumMod val="65000"/>
                    </a:schemeClr>
                  </a:gs>
                  <a:gs pos="100000">
                    <a:schemeClr val="bg1"/>
                  </a:gs>
                </a:gsLst>
                <a:lin ang="0" scaled="0"/>
              </a:gradFill>
              <a:latin typeface="Montserrat" pitchFamily="2" charset="0"/>
              <a:ea typeface="MS UI Gothic" panose="020B0600070205080204" pitchFamily="34" charset="-128"/>
            </a:endParaRPr>
          </a:p>
        </p:txBody>
      </p:sp>
      <p:grpSp>
        <p:nvGrpSpPr>
          <p:cNvPr id="25" name="그룹 24">
            <a:extLst>
              <a:ext uri="{FF2B5EF4-FFF2-40B4-BE49-F238E27FC236}">
                <a16:creationId xmlns:a16="http://schemas.microsoft.com/office/drawing/2014/main" id="{FD4DFB9D-CDDC-CF3D-437E-9594537A1FD1}"/>
              </a:ext>
            </a:extLst>
          </p:cNvPr>
          <p:cNvGrpSpPr/>
          <p:nvPr/>
        </p:nvGrpSpPr>
        <p:grpSpPr>
          <a:xfrm>
            <a:off x="695803" y="2354380"/>
            <a:ext cx="7573405" cy="3003146"/>
            <a:chOff x="2029782" y="2933817"/>
            <a:chExt cx="7573405" cy="3003146"/>
          </a:xfrm>
        </p:grpSpPr>
        <p:grpSp>
          <p:nvGrpSpPr>
            <p:cNvPr id="3" name="그룹 2">
              <a:extLst>
                <a:ext uri="{FF2B5EF4-FFF2-40B4-BE49-F238E27FC236}">
                  <a16:creationId xmlns:a16="http://schemas.microsoft.com/office/drawing/2014/main" id="{C2633A8B-7FC0-A6B1-A1CA-A1DE50F42736}"/>
                </a:ext>
              </a:extLst>
            </p:cNvPr>
            <p:cNvGrpSpPr/>
            <p:nvPr/>
          </p:nvGrpSpPr>
          <p:grpSpPr>
            <a:xfrm>
              <a:off x="2063762" y="2989849"/>
              <a:ext cx="5973226" cy="1078636"/>
              <a:chOff x="2336627" y="4848527"/>
              <a:chExt cx="6950141" cy="1078636"/>
            </a:xfrm>
          </p:grpSpPr>
          <p:sp>
            <p:nvSpPr>
              <p:cNvPr id="2" name="TextBox 1">
                <a:extLst>
                  <a:ext uri="{FF2B5EF4-FFF2-40B4-BE49-F238E27FC236}">
                    <a16:creationId xmlns:a16="http://schemas.microsoft.com/office/drawing/2014/main" id="{EE2F0600-864D-D5DC-4695-C40C9D6ED064}"/>
                  </a:ext>
                </a:extLst>
              </p:cNvPr>
              <p:cNvSpPr txBox="1"/>
              <p:nvPr/>
            </p:nvSpPr>
            <p:spPr>
              <a:xfrm>
                <a:off x="2472911" y="5188499"/>
                <a:ext cx="6813857" cy="738664"/>
              </a:xfrm>
              <a:prstGeom prst="rect">
                <a:avLst/>
              </a:prstGeom>
              <a:noFill/>
              <a:ln>
                <a:noFill/>
              </a:ln>
            </p:spPr>
            <p:txBody>
              <a:bodyPr wrap="square" rtlCol="0">
                <a:spAutoFit/>
              </a:bodyPr>
              <a:lstStyle/>
              <a:p>
                <a:r>
                  <a:rPr lang="en-US" altLang="ko-KR" sz="1400" dirty="0">
                    <a:solidFill>
                      <a:schemeClr val="bg1"/>
                    </a:solidFill>
                    <a:latin typeface="Pretendard" panose="02000503000000020004" pitchFamily="50" charset="-127"/>
                    <a:ea typeface="Pretendard" panose="02000503000000020004" pitchFamily="50" charset="-127"/>
                    <a:cs typeface="Pretendard" panose="02000503000000020004" pitchFamily="50" charset="-127"/>
                  </a:rPr>
                  <a:t>The 4,670 (STD) / 7,000 </a:t>
                </a:r>
                <a:r>
                  <a:rPr lang="en-US" altLang="ko-KR" sz="1400" dirty="0" err="1">
                    <a:solidFill>
                      <a:schemeClr val="bg1"/>
                    </a:solidFill>
                    <a:latin typeface="Pretendard" panose="02000503000000020004" pitchFamily="50" charset="-127"/>
                    <a:ea typeface="Pretendard" panose="02000503000000020004" pitchFamily="50" charset="-127"/>
                    <a:cs typeface="Pretendard" panose="02000503000000020004" pitchFamily="50" charset="-127"/>
                  </a:rPr>
                  <a:t>mAh</a:t>
                </a:r>
                <a:r>
                  <a:rPr lang="en-US" altLang="ko-KR" sz="1400" dirty="0">
                    <a:solidFill>
                      <a:schemeClr val="bg1"/>
                    </a:solidFill>
                    <a:latin typeface="Pretendard" panose="02000503000000020004" pitchFamily="50" charset="-127"/>
                    <a:ea typeface="Pretendard" panose="02000503000000020004" pitchFamily="50" charset="-127"/>
                    <a:cs typeface="Pretendard" panose="02000503000000020004" pitchFamily="50" charset="-127"/>
                  </a:rPr>
                  <a:t> (EXT) hot-swappable battery keeps your work moving without interruption. Even when the battery is removed, the device stays powered for up to 30 seconds.</a:t>
                </a:r>
                <a:endParaRPr lang="en-US" sz="1400" dirty="0">
                  <a:solidFill>
                    <a:schemeClr val="bg1"/>
                  </a:solidFill>
                  <a:latin typeface="Pretendard" panose="02000503000000020004" pitchFamily="50" charset="-127"/>
                  <a:ea typeface="Pretendard" panose="02000503000000020004" pitchFamily="50" charset="-127"/>
                  <a:cs typeface="Pretendard" panose="02000503000000020004" pitchFamily="50" charset="-127"/>
                </a:endParaRPr>
              </a:p>
            </p:txBody>
          </p:sp>
          <p:sp>
            <p:nvSpPr>
              <p:cNvPr id="47" name="평행 사변형[P] 2">
                <a:extLst>
                  <a:ext uri="{FF2B5EF4-FFF2-40B4-BE49-F238E27FC236}">
                    <a16:creationId xmlns:a16="http://schemas.microsoft.com/office/drawing/2014/main" id="{13C26E00-997E-B02C-96A6-70EBE99C7BED}"/>
                  </a:ext>
                </a:extLst>
              </p:cNvPr>
              <p:cNvSpPr/>
              <p:nvPr/>
            </p:nvSpPr>
            <p:spPr>
              <a:xfrm>
                <a:off x="2336627" y="4848527"/>
                <a:ext cx="175819" cy="239708"/>
              </a:xfrm>
              <a:prstGeom prst="parallelogram">
                <a:avLst/>
              </a:prstGeom>
              <a:solidFill>
                <a:srgbClr val="B129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ko-Kore-KR" altLang="en-US" dirty="0">
                  <a:latin typeface="Arial" panose="020B0604020202020204" pitchFamily="34" charset="0"/>
                </a:endParaRPr>
              </a:p>
            </p:txBody>
          </p:sp>
        </p:grpSp>
        <p:sp>
          <p:nvSpPr>
            <p:cNvPr id="5" name="TextBox 4">
              <a:extLst>
                <a:ext uri="{FF2B5EF4-FFF2-40B4-BE49-F238E27FC236}">
                  <a16:creationId xmlns:a16="http://schemas.microsoft.com/office/drawing/2014/main" id="{7CD1DDDC-0ABE-C537-FA3C-540F3C602F99}"/>
                </a:ext>
              </a:extLst>
            </p:cNvPr>
            <p:cNvSpPr txBox="1"/>
            <p:nvPr/>
          </p:nvSpPr>
          <p:spPr>
            <a:xfrm>
              <a:off x="2146910" y="4982856"/>
              <a:ext cx="5856100" cy="954107"/>
            </a:xfrm>
            <a:prstGeom prst="rect">
              <a:avLst/>
            </a:prstGeom>
            <a:noFill/>
            <a:ln>
              <a:noFill/>
            </a:ln>
          </p:spPr>
          <p:txBody>
            <a:bodyPr wrap="square" rtlCol="0">
              <a:spAutoFit/>
            </a:bodyPr>
            <a:lstStyle/>
            <a:p>
              <a:r>
                <a:rPr lang="en-US" altLang="ko-KR" sz="1400" dirty="0">
                  <a:solidFill>
                    <a:schemeClr val="bg1"/>
                  </a:solidFill>
                  <a:latin typeface="Pretendard" panose="02000503000000020004" pitchFamily="50" charset="-127"/>
                  <a:ea typeface="Pretendard" panose="02000503000000020004" pitchFamily="50" charset="-127"/>
                  <a:cs typeface="Pretendard" panose="02000503000000020004" pitchFamily="50" charset="-127"/>
                </a:rPr>
                <a:t>With PD 3.0 fast charging, MF52e gets from 0% to 90% in just 90 minutes—keeping your device ready when your work can’t slow down. Even during demanding shifts, rapid top-ups ensure minimal downtime and maximum productivity, so your workflow stays uninterrupted.</a:t>
              </a:r>
              <a:endParaRPr lang="en-US" sz="1400" dirty="0">
                <a:solidFill>
                  <a:schemeClr val="bg1"/>
                </a:solidFill>
                <a:latin typeface="Pretendard" panose="02000503000000020004" pitchFamily="50" charset="-127"/>
                <a:ea typeface="Pretendard" panose="02000503000000020004" pitchFamily="50" charset="-127"/>
                <a:cs typeface="Pretendard" panose="02000503000000020004" pitchFamily="50" charset="-127"/>
              </a:endParaRPr>
            </a:p>
          </p:txBody>
        </p:sp>
        <p:sp>
          <p:nvSpPr>
            <p:cNvPr id="6" name="TextBox 5">
              <a:extLst>
                <a:ext uri="{FF2B5EF4-FFF2-40B4-BE49-F238E27FC236}">
                  <a16:creationId xmlns:a16="http://schemas.microsoft.com/office/drawing/2014/main" id="{13412C29-6BB0-2167-4250-66AC60796E1C}"/>
                </a:ext>
              </a:extLst>
            </p:cNvPr>
            <p:cNvSpPr txBox="1"/>
            <p:nvPr/>
          </p:nvSpPr>
          <p:spPr>
            <a:xfrm>
              <a:off x="2180889" y="2933817"/>
              <a:ext cx="7422298" cy="400110"/>
            </a:xfrm>
            <a:prstGeom prst="rect">
              <a:avLst/>
            </a:prstGeom>
            <a:noFill/>
          </p:spPr>
          <p:txBody>
            <a:bodyPr wrap="square" rtlCol="0">
              <a:spAutoFit/>
            </a:bodyPr>
            <a:lstStyle/>
            <a:p>
              <a:r>
                <a:rPr lang="en-US" altLang="ko-KR" sz="2000" b="1" dirty="0">
                  <a:solidFill>
                    <a:schemeClr val="bg1"/>
                  </a:solidFill>
                  <a:latin typeface="Montserrat SemiBold" pitchFamily="2" charset="0"/>
                  <a:ea typeface="Roboto" panose="02000000000000000000" pitchFamily="2" charset="0"/>
                </a:rPr>
                <a:t>Hot-Swappable Battery</a:t>
              </a:r>
              <a:endParaRPr lang="ko-KR" altLang="en-US" sz="1600" dirty="0">
                <a:solidFill>
                  <a:schemeClr val="bg1"/>
                </a:solidFill>
                <a:latin typeface="Montserrat" pitchFamily="2" charset="0"/>
              </a:endParaRPr>
            </a:p>
          </p:txBody>
        </p:sp>
        <p:sp>
          <p:nvSpPr>
            <p:cNvPr id="8" name="TextBox 7">
              <a:extLst>
                <a:ext uri="{FF2B5EF4-FFF2-40B4-BE49-F238E27FC236}">
                  <a16:creationId xmlns:a16="http://schemas.microsoft.com/office/drawing/2014/main" id="{535ED571-BF77-49CC-A9B2-F09A4A7DCCAC}"/>
                </a:ext>
              </a:extLst>
            </p:cNvPr>
            <p:cNvSpPr txBox="1"/>
            <p:nvPr/>
          </p:nvSpPr>
          <p:spPr>
            <a:xfrm>
              <a:off x="2180889" y="4582746"/>
              <a:ext cx="3987483" cy="400110"/>
            </a:xfrm>
            <a:prstGeom prst="rect">
              <a:avLst/>
            </a:prstGeom>
            <a:noFill/>
          </p:spPr>
          <p:txBody>
            <a:bodyPr wrap="square" rtlCol="0">
              <a:spAutoFit/>
            </a:bodyPr>
            <a:lstStyle/>
            <a:p>
              <a:r>
                <a:rPr lang="en-US" altLang="ko-KR" sz="2000" dirty="0">
                  <a:solidFill>
                    <a:schemeClr val="bg1"/>
                  </a:solidFill>
                  <a:latin typeface="Montserrat SemiBold" pitchFamily="2" charset="0"/>
                  <a:ea typeface="Roboto" panose="02000000000000000000" pitchFamily="2" charset="0"/>
                </a:rPr>
                <a:t>PD 3.0 Fast Charging</a:t>
              </a:r>
              <a:endParaRPr lang="ko-KR" altLang="en-US" sz="2000" dirty="0">
                <a:solidFill>
                  <a:schemeClr val="bg1"/>
                </a:solidFill>
                <a:latin typeface="Montserrat SemiBold" pitchFamily="2" charset="0"/>
              </a:endParaRPr>
            </a:p>
          </p:txBody>
        </p:sp>
        <p:sp>
          <p:nvSpPr>
            <p:cNvPr id="9" name="평행 사변형[P] 2">
              <a:extLst>
                <a:ext uri="{FF2B5EF4-FFF2-40B4-BE49-F238E27FC236}">
                  <a16:creationId xmlns:a16="http://schemas.microsoft.com/office/drawing/2014/main" id="{F8CF13DB-C499-3A1F-9E37-E38EC1301D12}"/>
                </a:ext>
              </a:extLst>
            </p:cNvPr>
            <p:cNvSpPr/>
            <p:nvPr/>
          </p:nvSpPr>
          <p:spPr>
            <a:xfrm>
              <a:off x="2029782" y="4663857"/>
              <a:ext cx="151106" cy="239708"/>
            </a:xfrm>
            <a:prstGeom prst="parallelogram">
              <a:avLst/>
            </a:prstGeom>
            <a:solidFill>
              <a:srgbClr val="B129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ko-Kore-KR" altLang="en-US" dirty="0">
                <a:latin typeface="Arial" panose="020B0604020202020204" pitchFamily="34" charset="0"/>
              </a:endParaRPr>
            </a:p>
          </p:txBody>
        </p:sp>
      </p:grpSp>
      <p:pic>
        <p:nvPicPr>
          <p:cNvPr id="11" name="Picture 18">
            <a:extLst>
              <a:ext uri="{FF2B5EF4-FFF2-40B4-BE49-F238E27FC236}">
                <a16:creationId xmlns:a16="http://schemas.microsoft.com/office/drawing/2014/main" id="{3CBD0231-74FD-3711-8DD7-56BD39233C7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866033" y="279818"/>
            <a:ext cx="919030" cy="403436"/>
          </a:xfrm>
          <a:prstGeom prst="rect">
            <a:avLst/>
          </a:prstGeom>
          <a:effectLst/>
        </p:spPr>
      </p:pic>
      <p:sp>
        <p:nvSpPr>
          <p:cNvPr id="17" name="평행 사변형[P] 2">
            <a:extLst>
              <a:ext uri="{FF2B5EF4-FFF2-40B4-BE49-F238E27FC236}">
                <a16:creationId xmlns:a16="http://schemas.microsoft.com/office/drawing/2014/main" id="{B3351575-047A-08F3-6594-F5F7AEE37A1E}"/>
              </a:ext>
            </a:extLst>
          </p:cNvPr>
          <p:cNvSpPr/>
          <p:nvPr/>
        </p:nvSpPr>
        <p:spPr>
          <a:xfrm>
            <a:off x="393182" y="737143"/>
            <a:ext cx="265794" cy="546132"/>
          </a:xfrm>
          <a:prstGeom prst="parallelogram">
            <a:avLst/>
          </a:prstGeom>
          <a:solidFill>
            <a:srgbClr val="B129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ko-Kore-KR" altLang="en-US" dirty="0">
              <a:latin typeface="Arial" panose="020B0604020202020204" pitchFamily="34" charset="0"/>
            </a:endParaRPr>
          </a:p>
        </p:txBody>
      </p:sp>
    </p:spTree>
    <p:extLst>
      <p:ext uri="{BB962C8B-B14F-4D97-AF65-F5344CB8AC3E}">
        <p14:creationId xmlns:p14="http://schemas.microsoft.com/office/powerpoint/2010/main" val="2635827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4A8D3-B367-5243-0647-40C79EAF1D0E}"/>
            </a:ext>
          </a:extLst>
        </p:cNvPr>
        <p:cNvGrpSpPr/>
        <p:nvPr/>
      </p:nvGrpSpPr>
      <p:grpSpPr>
        <a:xfrm>
          <a:off x="0" y="0"/>
          <a:ext cx="0" cy="0"/>
          <a:chOff x="0" y="0"/>
          <a:chExt cx="0" cy="0"/>
        </a:xfrm>
      </p:grpSpPr>
      <p:pic>
        <p:nvPicPr>
          <p:cNvPr id="9" name="그림 8">
            <a:extLst>
              <a:ext uri="{FF2B5EF4-FFF2-40B4-BE49-F238E27FC236}">
                <a16:creationId xmlns:a16="http://schemas.microsoft.com/office/drawing/2014/main" id="{954790BA-3B4A-FF88-3D8D-323E82817142}"/>
              </a:ext>
            </a:extLst>
          </p:cNvPr>
          <p:cNvPicPr>
            <a:picLocks noChangeAspect="1"/>
          </p:cNvPicPr>
          <p:nvPr/>
        </p:nvPicPr>
        <p:blipFill>
          <a:blip r:embed="rId3"/>
          <a:stretch>
            <a:fillRect/>
          </a:stretch>
        </p:blipFill>
        <p:spPr>
          <a:xfrm>
            <a:off x="0" y="0"/>
            <a:ext cx="9146551" cy="6858000"/>
          </a:xfrm>
          <a:prstGeom prst="rect">
            <a:avLst/>
          </a:prstGeom>
        </p:spPr>
      </p:pic>
      <p:pic>
        <p:nvPicPr>
          <p:cNvPr id="16" name="그림 15">
            <a:extLst>
              <a:ext uri="{FF2B5EF4-FFF2-40B4-BE49-F238E27FC236}">
                <a16:creationId xmlns:a16="http://schemas.microsoft.com/office/drawing/2014/main" id="{03A3E663-A4C2-5A5A-D95D-42005C4F3A64}"/>
              </a:ext>
            </a:extLst>
          </p:cNvPr>
          <p:cNvPicPr>
            <a:picLocks noChangeAspect="1"/>
          </p:cNvPicPr>
          <p:nvPr/>
        </p:nvPicPr>
        <p:blipFill>
          <a:blip r:embed="rId4"/>
          <a:srcRect l="20773" t="3521" r="32231" b="2237"/>
          <a:stretch>
            <a:fillRect/>
          </a:stretch>
        </p:blipFill>
        <p:spPr>
          <a:xfrm>
            <a:off x="6090834" y="0"/>
            <a:ext cx="6101166" cy="6858000"/>
          </a:xfrm>
          <a:prstGeom prst="rect">
            <a:avLst/>
          </a:prstGeom>
        </p:spPr>
      </p:pic>
      <p:sp>
        <p:nvSpPr>
          <p:cNvPr id="7" name="TextBox 6">
            <a:extLst>
              <a:ext uri="{FF2B5EF4-FFF2-40B4-BE49-F238E27FC236}">
                <a16:creationId xmlns:a16="http://schemas.microsoft.com/office/drawing/2014/main" id="{16189941-8423-662E-DD87-2ACA62CA59DC}"/>
              </a:ext>
            </a:extLst>
          </p:cNvPr>
          <p:cNvSpPr txBox="1"/>
          <p:nvPr/>
        </p:nvSpPr>
        <p:spPr>
          <a:xfrm>
            <a:off x="692727" y="585701"/>
            <a:ext cx="5919945" cy="461665"/>
          </a:xfrm>
          <a:prstGeom prst="rect">
            <a:avLst/>
          </a:prstGeom>
          <a:noFill/>
        </p:spPr>
        <p:txBody>
          <a:bodyPr wrap="square" rtlCol="0">
            <a:spAutoFit/>
          </a:bodyPr>
          <a:lstStyle/>
          <a:p>
            <a:r>
              <a:rPr lang="en-US" altLang="ko-KR" sz="2400" b="1" dirty="0">
                <a:solidFill>
                  <a:schemeClr val="bg1"/>
                </a:solidFill>
                <a:latin typeface="Montserrat" pitchFamily="2" charset="0"/>
              </a:rPr>
              <a:t>Vertical</a:t>
            </a:r>
            <a:endParaRPr kumimoji="1" lang="en-US" altLang="ko-KR" sz="2400" b="1" dirty="0">
              <a:solidFill>
                <a:schemeClr val="bg1"/>
              </a:solidFill>
              <a:latin typeface="Montserrat" pitchFamily="2" charset="0"/>
              <a:ea typeface="MS UI Gothic" panose="020B0600070205080204" pitchFamily="34" charset="-128"/>
            </a:endParaRPr>
          </a:p>
        </p:txBody>
      </p:sp>
      <p:pic>
        <p:nvPicPr>
          <p:cNvPr id="8" name="Picture 18">
            <a:extLst>
              <a:ext uri="{FF2B5EF4-FFF2-40B4-BE49-F238E27FC236}">
                <a16:creationId xmlns:a16="http://schemas.microsoft.com/office/drawing/2014/main" id="{5BE51959-0114-1DCE-063F-6A745E033E0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866033" y="279818"/>
            <a:ext cx="919030" cy="403436"/>
          </a:xfrm>
          <a:prstGeom prst="rect">
            <a:avLst/>
          </a:prstGeom>
          <a:effectLst/>
        </p:spPr>
      </p:pic>
      <p:sp>
        <p:nvSpPr>
          <p:cNvPr id="2" name="텍스트 개체 틀 1">
            <a:extLst>
              <a:ext uri="{FF2B5EF4-FFF2-40B4-BE49-F238E27FC236}">
                <a16:creationId xmlns:a16="http://schemas.microsoft.com/office/drawing/2014/main" id="{D20A2CCC-F52C-45A8-1344-BBCC1922ABE7}"/>
              </a:ext>
            </a:extLst>
          </p:cNvPr>
          <p:cNvSpPr txBox="1">
            <a:spLocks/>
          </p:cNvSpPr>
          <p:nvPr/>
        </p:nvSpPr>
        <p:spPr>
          <a:xfrm>
            <a:off x="6521379" y="2783584"/>
            <a:ext cx="5335659" cy="1290832"/>
          </a:xfrm>
          <a:prstGeom prst="rect">
            <a:avLst/>
          </a:prstGeom>
        </p:spPr>
        <p:txBody>
          <a:bodyPr lIns="0" tIns="0" rIns="0" bIns="0">
            <a:noAutofit/>
          </a:bodyPr>
          <a:lstStyle/>
          <a:p>
            <a:pPr algn="ctr" defTabSz="637205">
              <a:defRPr/>
            </a:pPr>
            <a:r>
              <a:rPr lang="en-US" altLang="ko-KR" sz="4800" b="1" spc="-28" dirty="0">
                <a:solidFill>
                  <a:schemeClr val="bg1"/>
                </a:solidFill>
                <a:effectLst>
                  <a:outerShdw blurRad="50800" dist="38100" dir="2700000" algn="tl" rotWithShape="0">
                    <a:prstClr val="black">
                      <a:alpha val="40000"/>
                    </a:prstClr>
                  </a:outerShdw>
                </a:effectLst>
                <a:latin typeface="Montserrat" pitchFamily="2" charset="0"/>
                <a:cs typeface="Arial" panose="020B0604020202020204" pitchFamily="34" charset="0"/>
              </a:rPr>
              <a:t>LOGISTICS</a:t>
            </a:r>
            <a:endParaRPr lang="ko-KR" altLang="en-US" sz="4800" b="1" spc="-28" dirty="0">
              <a:solidFill>
                <a:schemeClr val="bg1"/>
              </a:solidFill>
              <a:effectLst>
                <a:outerShdw blurRad="50800" dist="38100" dir="2700000" algn="tl" rotWithShape="0">
                  <a:prstClr val="black">
                    <a:alpha val="40000"/>
                  </a:prstClr>
                </a:outerShdw>
              </a:effectLst>
              <a:latin typeface="Montserrat" pitchFamily="2" charset="0"/>
              <a:cs typeface="Arial" panose="020B0604020202020204" pitchFamily="34" charset="0"/>
            </a:endParaRPr>
          </a:p>
          <a:p>
            <a:pPr algn="ctr" defTabSz="637205">
              <a:defRPr/>
            </a:pPr>
            <a:r>
              <a:rPr lang="en-US" altLang="ko-KR" sz="4800" b="1" spc="-28" dirty="0">
                <a:solidFill>
                  <a:schemeClr val="bg1"/>
                </a:solidFill>
                <a:effectLst>
                  <a:outerShdw blurRad="50800" dist="38100" dir="2700000" algn="tl" rotWithShape="0">
                    <a:prstClr val="black">
                      <a:alpha val="40000"/>
                    </a:prstClr>
                  </a:outerShdw>
                </a:effectLst>
                <a:latin typeface="Montserrat" pitchFamily="2" charset="0"/>
                <a:ea typeface="맑은 고딕" panose="020B0503020000020004" pitchFamily="50" charset="-127"/>
                <a:cs typeface="Arial" panose="020B0604020202020204" pitchFamily="34" charset="0"/>
              </a:rPr>
              <a:t>&amp;WAREHOUSE</a:t>
            </a:r>
            <a:endParaRPr lang="ko-KR" altLang="en-US" sz="4800" b="1" spc="-28" dirty="0">
              <a:solidFill>
                <a:schemeClr val="bg1"/>
              </a:solidFill>
              <a:effectLst>
                <a:outerShdw blurRad="50800" dist="38100" dir="2700000" algn="tl" rotWithShape="0">
                  <a:prstClr val="black">
                    <a:alpha val="40000"/>
                  </a:prstClr>
                </a:outerShdw>
              </a:effectLst>
              <a:latin typeface="Montserrat" pitchFamily="2" charset="0"/>
              <a:ea typeface="맑은 고딕" panose="020B0503020000020004" pitchFamily="50" charset="-127"/>
              <a:cs typeface="Arial" panose="020B0604020202020204" pitchFamily="34" charset="0"/>
            </a:endParaRPr>
          </a:p>
        </p:txBody>
      </p:sp>
      <p:sp>
        <p:nvSpPr>
          <p:cNvPr id="3" name="텍스트 개체 틀 1">
            <a:extLst>
              <a:ext uri="{FF2B5EF4-FFF2-40B4-BE49-F238E27FC236}">
                <a16:creationId xmlns:a16="http://schemas.microsoft.com/office/drawing/2014/main" id="{A7C33DC0-DD94-30E5-BC47-F8A446DA2E13}"/>
              </a:ext>
            </a:extLst>
          </p:cNvPr>
          <p:cNvSpPr txBox="1">
            <a:spLocks/>
          </p:cNvSpPr>
          <p:nvPr/>
        </p:nvSpPr>
        <p:spPr>
          <a:xfrm>
            <a:off x="628187" y="2964908"/>
            <a:ext cx="4524611" cy="692692"/>
          </a:xfrm>
          <a:prstGeom prst="rect">
            <a:avLst/>
          </a:prstGeom>
        </p:spPr>
        <p:txBody>
          <a:bodyPr lIns="0" tIns="0" rIns="0" bIns="0">
            <a:noAutofit/>
          </a:bodyPr>
          <a:lstStyle/>
          <a:p>
            <a:pPr algn="ctr" defTabSz="637205">
              <a:defRPr/>
            </a:pPr>
            <a:r>
              <a:rPr lang="en-US" altLang="ko-KR" sz="4800" b="1" spc="-28" dirty="0">
                <a:solidFill>
                  <a:schemeClr val="bg1"/>
                </a:solidFill>
                <a:effectLst>
                  <a:outerShdw blurRad="50800" dist="38100" dir="2700000" algn="tl" rotWithShape="0">
                    <a:prstClr val="black">
                      <a:alpha val="40000"/>
                    </a:prstClr>
                  </a:outerShdw>
                </a:effectLst>
                <a:latin typeface="Montserrat" pitchFamily="2" charset="0"/>
                <a:ea typeface="NanumGothic" panose="020D0604000000000000" pitchFamily="34" charset="-127"/>
                <a:cs typeface="Arial" panose="020B0604020202020204" pitchFamily="34" charset="0"/>
              </a:rPr>
              <a:t>RETAIL</a:t>
            </a:r>
            <a:endParaRPr lang="ko-KR" altLang="en-US" sz="4800" b="1" spc="-28" dirty="0">
              <a:solidFill>
                <a:schemeClr val="bg1"/>
              </a:solidFill>
              <a:effectLst>
                <a:outerShdw blurRad="50800" dist="38100" dir="2700000" algn="tl" rotWithShape="0">
                  <a:prstClr val="black">
                    <a:alpha val="40000"/>
                  </a:prstClr>
                </a:outerShdw>
              </a:effectLst>
              <a:latin typeface="Montserrat" pitchFamily="2" charset="0"/>
              <a:ea typeface="NanumGothic" panose="020D0604000000000000" pitchFamily="34" charset="-127"/>
              <a:cs typeface="Arial" panose="020B0604020202020204" pitchFamily="34" charset="0"/>
            </a:endParaRPr>
          </a:p>
        </p:txBody>
      </p:sp>
      <p:sp>
        <p:nvSpPr>
          <p:cNvPr id="19" name="텍스트 개체 틀 1">
            <a:extLst>
              <a:ext uri="{FF2B5EF4-FFF2-40B4-BE49-F238E27FC236}">
                <a16:creationId xmlns:a16="http://schemas.microsoft.com/office/drawing/2014/main" id="{A48EC212-C3E3-D4CA-5925-EA77C74EA0E4}"/>
              </a:ext>
            </a:extLst>
          </p:cNvPr>
          <p:cNvSpPr txBox="1">
            <a:spLocks/>
          </p:cNvSpPr>
          <p:nvPr/>
        </p:nvSpPr>
        <p:spPr>
          <a:xfrm>
            <a:off x="6521379" y="2063893"/>
            <a:ext cx="5335659" cy="864836"/>
          </a:xfrm>
          <a:prstGeom prst="rect">
            <a:avLst/>
          </a:prstGeom>
        </p:spPr>
        <p:txBody>
          <a:bodyPr lIns="0" tIns="0" rIns="0" bIns="0">
            <a:noAutofit/>
          </a:bodyPr>
          <a:lstStyle/>
          <a:p>
            <a:pPr algn="ctr" defTabSz="637205">
              <a:defRPr/>
            </a:pPr>
            <a:endParaRPr lang="ko-KR" altLang="en-US" sz="4800" b="1" spc="-28" dirty="0">
              <a:solidFill>
                <a:schemeClr val="bg1"/>
              </a:solidFill>
              <a:effectLst>
                <a:outerShdw blurRad="50800" dist="38100" dir="2700000" algn="tl" rotWithShape="0">
                  <a:prstClr val="black">
                    <a:alpha val="40000"/>
                  </a:prstClr>
                </a:outerShdw>
              </a:effectLst>
              <a:latin typeface="Montserrat" pitchFamily="2" charset="0"/>
              <a:ea typeface="맑은 고딕" panose="020B0503020000020004" pitchFamily="50" charset="-127"/>
              <a:cs typeface="Arial" panose="020B0604020202020204" pitchFamily="34" charset="0"/>
            </a:endParaRPr>
          </a:p>
        </p:txBody>
      </p:sp>
      <p:sp>
        <p:nvSpPr>
          <p:cNvPr id="11" name="직사각형 2">
            <a:extLst>
              <a:ext uri="{FF2B5EF4-FFF2-40B4-BE49-F238E27FC236}">
                <a16:creationId xmlns:a16="http://schemas.microsoft.com/office/drawing/2014/main" id="{BE3CEDE7-D7E9-459D-4EAF-B8ADCBE7CD0D}"/>
              </a:ext>
            </a:extLst>
          </p:cNvPr>
          <p:cNvSpPr/>
          <p:nvPr/>
        </p:nvSpPr>
        <p:spPr>
          <a:xfrm>
            <a:off x="0" y="363338"/>
            <a:ext cx="286603" cy="611326"/>
          </a:xfrm>
          <a:prstGeom prst="rect">
            <a:avLst/>
          </a:prstGeom>
          <a:solidFill>
            <a:srgbClr val="B129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411473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02D75-339E-50C3-6B49-C4026E07B070}"/>
            </a:ext>
          </a:extLst>
        </p:cNvPr>
        <p:cNvGrpSpPr/>
        <p:nvPr/>
      </p:nvGrpSpPr>
      <p:grpSpPr>
        <a:xfrm>
          <a:off x="0" y="0"/>
          <a:ext cx="0" cy="0"/>
          <a:chOff x="0" y="0"/>
          <a:chExt cx="0" cy="0"/>
        </a:xfrm>
      </p:grpSpPr>
      <p:pic>
        <p:nvPicPr>
          <p:cNvPr id="9" name="그림 8">
            <a:extLst>
              <a:ext uri="{FF2B5EF4-FFF2-40B4-BE49-F238E27FC236}">
                <a16:creationId xmlns:a16="http://schemas.microsoft.com/office/drawing/2014/main" id="{A9209E28-7BDB-AAC4-C285-A09E20093DA7}"/>
              </a:ext>
            </a:extLst>
          </p:cNvPr>
          <p:cNvPicPr>
            <a:picLocks noChangeAspect="1"/>
          </p:cNvPicPr>
          <p:nvPr/>
        </p:nvPicPr>
        <p:blipFill>
          <a:blip r:embed="rId3"/>
          <a:srcRect l="5008" t="10054" r="14293" b="9915"/>
          <a:stretch>
            <a:fillRect/>
          </a:stretch>
        </p:blipFill>
        <p:spPr>
          <a:xfrm>
            <a:off x="1" y="1"/>
            <a:ext cx="6145305" cy="6857999"/>
          </a:xfrm>
          <a:prstGeom prst="rect">
            <a:avLst/>
          </a:prstGeom>
        </p:spPr>
      </p:pic>
      <p:pic>
        <p:nvPicPr>
          <p:cNvPr id="14" name="그림 13">
            <a:extLst>
              <a:ext uri="{FF2B5EF4-FFF2-40B4-BE49-F238E27FC236}">
                <a16:creationId xmlns:a16="http://schemas.microsoft.com/office/drawing/2014/main" id="{4946D988-5923-4B32-EF37-F76AA751C03F}"/>
              </a:ext>
            </a:extLst>
          </p:cNvPr>
          <p:cNvPicPr>
            <a:picLocks noChangeAspect="1"/>
          </p:cNvPicPr>
          <p:nvPr/>
        </p:nvPicPr>
        <p:blipFill>
          <a:blip r:embed="rId4"/>
          <a:stretch>
            <a:fillRect/>
          </a:stretch>
        </p:blipFill>
        <p:spPr>
          <a:xfrm>
            <a:off x="6097488" y="0"/>
            <a:ext cx="6094512" cy="6858000"/>
          </a:xfrm>
          <a:prstGeom prst="rect">
            <a:avLst/>
          </a:prstGeom>
        </p:spPr>
      </p:pic>
      <p:sp>
        <p:nvSpPr>
          <p:cNvPr id="7" name="TextBox 6">
            <a:extLst>
              <a:ext uri="{FF2B5EF4-FFF2-40B4-BE49-F238E27FC236}">
                <a16:creationId xmlns:a16="http://schemas.microsoft.com/office/drawing/2014/main" id="{6669DC40-7E5A-BA71-7063-A3C3CD368945}"/>
              </a:ext>
            </a:extLst>
          </p:cNvPr>
          <p:cNvSpPr txBox="1"/>
          <p:nvPr/>
        </p:nvSpPr>
        <p:spPr>
          <a:xfrm>
            <a:off x="692727" y="585701"/>
            <a:ext cx="5919945" cy="461665"/>
          </a:xfrm>
          <a:prstGeom prst="rect">
            <a:avLst/>
          </a:prstGeom>
          <a:noFill/>
        </p:spPr>
        <p:txBody>
          <a:bodyPr wrap="square" rtlCol="0">
            <a:spAutoFit/>
          </a:bodyPr>
          <a:lstStyle/>
          <a:p>
            <a:r>
              <a:rPr lang="en-US" altLang="ko-KR" sz="2400" b="1" dirty="0">
                <a:solidFill>
                  <a:schemeClr val="bg1"/>
                </a:solidFill>
                <a:latin typeface="Montserrat" pitchFamily="2" charset="0"/>
              </a:rPr>
              <a:t>Vertical</a:t>
            </a:r>
            <a:endParaRPr kumimoji="1" lang="en-US" altLang="ko-KR" sz="2400" b="1" dirty="0">
              <a:solidFill>
                <a:schemeClr val="bg1"/>
              </a:solidFill>
              <a:latin typeface="Montserrat" pitchFamily="2" charset="0"/>
              <a:ea typeface="MS UI Gothic" panose="020B0600070205080204" pitchFamily="34" charset="-128"/>
            </a:endParaRPr>
          </a:p>
        </p:txBody>
      </p:sp>
      <p:pic>
        <p:nvPicPr>
          <p:cNvPr id="8" name="Picture 18">
            <a:extLst>
              <a:ext uri="{FF2B5EF4-FFF2-40B4-BE49-F238E27FC236}">
                <a16:creationId xmlns:a16="http://schemas.microsoft.com/office/drawing/2014/main" id="{F4AF84BD-C3BA-DA69-7E8D-5787FE3052B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866033" y="279818"/>
            <a:ext cx="919030" cy="403436"/>
          </a:xfrm>
          <a:prstGeom prst="rect">
            <a:avLst/>
          </a:prstGeom>
          <a:effectLst/>
        </p:spPr>
      </p:pic>
      <p:sp>
        <p:nvSpPr>
          <p:cNvPr id="2" name="텍스트 개체 틀 1">
            <a:extLst>
              <a:ext uri="{FF2B5EF4-FFF2-40B4-BE49-F238E27FC236}">
                <a16:creationId xmlns:a16="http://schemas.microsoft.com/office/drawing/2014/main" id="{BAA6496E-F556-8C66-402C-5BFBF904DB0F}"/>
              </a:ext>
            </a:extLst>
          </p:cNvPr>
          <p:cNvSpPr txBox="1">
            <a:spLocks/>
          </p:cNvSpPr>
          <p:nvPr/>
        </p:nvSpPr>
        <p:spPr>
          <a:xfrm>
            <a:off x="6521379" y="2970196"/>
            <a:ext cx="5335659" cy="1290832"/>
          </a:xfrm>
          <a:prstGeom prst="rect">
            <a:avLst/>
          </a:prstGeom>
        </p:spPr>
        <p:txBody>
          <a:bodyPr lIns="0" tIns="0" rIns="0" bIns="0">
            <a:noAutofit/>
          </a:bodyPr>
          <a:lstStyle/>
          <a:p>
            <a:pPr algn="ctr" defTabSz="637205">
              <a:defRPr/>
            </a:pPr>
            <a:endParaRPr lang="ko-KR" altLang="en-US" sz="4800" b="1" spc="-28" dirty="0">
              <a:solidFill>
                <a:schemeClr val="bg1"/>
              </a:solidFill>
              <a:effectLst>
                <a:outerShdw blurRad="50800" dist="38100" dir="2700000" algn="tl" rotWithShape="0">
                  <a:prstClr val="black">
                    <a:alpha val="40000"/>
                  </a:prstClr>
                </a:outerShdw>
              </a:effectLst>
              <a:latin typeface="Pretendard SemiBold" panose="02000703000000020004" pitchFamily="50" charset="-127"/>
              <a:ea typeface="Pretendard SemiBold" panose="02000703000000020004" pitchFamily="50" charset="-127"/>
              <a:cs typeface="Pretendard SemiBold" panose="02000703000000020004" pitchFamily="50" charset="-127"/>
            </a:endParaRPr>
          </a:p>
        </p:txBody>
      </p:sp>
      <p:sp>
        <p:nvSpPr>
          <p:cNvPr id="3" name="텍스트 개체 틀 1">
            <a:extLst>
              <a:ext uri="{FF2B5EF4-FFF2-40B4-BE49-F238E27FC236}">
                <a16:creationId xmlns:a16="http://schemas.microsoft.com/office/drawing/2014/main" id="{3630C256-AB21-EFD8-C22A-6DA6507095DF}"/>
              </a:ext>
            </a:extLst>
          </p:cNvPr>
          <p:cNvSpPr txBox="1">
            <a:spLocks/>
          </p:cNvSpPr>
          <p:nvPr/>
        </p:nvSpPr>
        <p:spPr>
          <a:xfrm>
            <a:off x="628187" y="2964908"/>
            <a:ext cx="4524611" cy="692692"/>
          </a:xfrm>
          <a:prstGeom prst="rect">
            <a:avLst/>
          </a:prstGeom>
        </p:spPr>
        <p:txBody>
          <a:bodyPr lIns="0" tIns="0" rIns="0" bIns="0">
            <a:noAutofit/>
          </a:bodyPr>
          <a:lstStyle/>
          <a:p>
            <a:pPr algn="ctr" defTabSz="637205">
              <a:defRPr/>
            </a:pPr>
            <a:endParaRPr lang="ko-KR" altLang="en-US" sz="4800" b="1" spc="-28" dirty="0">
              <a:solidFill>
                <a:schemeClr val="bg1"/>
              </a:solidFill>
              <a:effectLst>
                <a:outerShdw blurRad="50800" dist="38100" dir="2700000" algn="tl" rotWithShape="0">
                  <a:prstClr val="black">
                    <a:alpha val="40000"/>
                  </a:prstClr>
                </a:outerShdw>
              </a:effectLst>
              <a:latin typeface="Montserrat" pitchFamily="2" charset="0"/>
              <a:ea typeface="Pretendard SemiBold" panose="02000703000000020004" pitchFamily="50" charset="-127"/>
              <a:cs typeface="Pretendard SemiBold" panose="02000703000000020004" pitchFamily="50" charset="-127"/>
            </a:endParaRPr>
          </a:p>
        </p:txBody>
      </p:sp>
      <p:sp>
        <p:nvSpPr>
          <p:cNvPr id="19" name="텍스트 개체 틀 1">
            <a:extLst>
              <a:ext uri="{FF2B5EF4-FFF2-40B4-BE49-F238E27FC236}">
                <a16:creationId xmlns:a16="http://schemas.microsoft.com/office/drawing/2014/main" id="{8AE9C22A-1861-12E7-EE78-7B90F13A1525}"/>
              </a:ext>
            </a:extLst>
          </p:cNvPr>
          <p:cNvSpPr txBox="1">
            <a:spLocks/>
          </p:cNvSpPr>
          <p:nvPr/>
        </p:nvSpPr>
        <p:spPr>
          <a:xfrm>
            <a:off x="6521379" y="2063893"/>
            <a:ext cx="5335659" cy="864836"/>
          </a:xfrm>
          <a:prstGeom prst="rect">
            <a:avLst/>
          </a:prstGeom>
        </p:spPr>
        <p:txBody>
          <a:bodyPr lIns="0" tIns="0" rIns="0" bIns="0">
            <a:noAutofit/>
          </a:bodyPr>
          <a:lstStyle/>
          <a:p>
            <a:pPr algn="ctr" defTabSz="637205">
              <a:defRPr/>
            </a:pPr>
            <a:endParaRPr lang="ko-KR" altLang="en-US" sz="4800" b="1" spc="-28" dirty="0">
              <a:solidFill>
                <a:schemeClr val="bg1"/>
              </a:solidFill>
              <a:effectLst>
                <a:outerShdw blurRad="50800" dist="38100" dir="2700000" algn="tl" rotWithShape="0">
                  <a:prstClr val="black">
                    <a:alpha val="40000"/>
                  </a:prstClr>
                </a:outerShdw>
              </a:effectLst>
              <a:latin typeface="Montserrat" pitchFamily="2" charset="0"/>
              <a:ea typeface="맑은 고딕" panose="020B0503020000020004" pitchFamily="50" charset="-127"/>
              <a:cs typeface="Arial" panose="020B0604020202020204" pitchFamily="34" charset="0"/>
            </a:endParaRPr>
          </a:p>
        </p:txBody>
      </p:sp>
      <p:sp>
        <p:nvSpPr>
          <p:cNvPr id="5" name="텍스트 개체 틀 1">
            <a:extLst>
              <a:ext uri="{FF2B5EF4-FFF2-40B4-BE49-F238E27FC236}">
                <a16:creationId xmlns:a16="http://schemas.microsoft.com/office/drawing/2014/main" id="{0D00E186-76F4-EB0F-80B2-1329095FB638}"/>
              </a:ext>
            </a:extLst>
          </p:cNvPr>
          <p:cNvSpPr txBox="1">
            <a:spLocks/>
          </p:cNvSpPr>
          <p:nvPr/>
        </p:nvSpPr>
        <p:spPr>
          <a:xfrm>
            <a:off x="493804" y="2970196"/>
            <a:ext cx="5335659" cy="1290832"/>
          </a:xfrm>
          <a:prstGeom prst="rect">
            <a:avLst/>
          </a:prstGeom>
        </p:spPr>
        <p:txBody>
          <a:bodyPr lIns="0" tIns="0" rIns="0" bIns="0">
            <a:noAutofit/>
          </a:bodyPr>
          <a:lstStyle/>
          <a:p>
            <a:pPr algn="ctr" defTabSz="637205">
              <a:defRPr/>
            </a:pPr>
            <a:r>
              <a:rPr lang="en-US" altLang="ko-KR" sz="4800" b="1" spc="-28" dirty="0">
                <a:solidFill>
                  <a:schemeClr val="bg1"/>
                </a:solidFill>
                <a:effectLst>
                  <a:outerShdw blurRad="50800" dist="38100" dir="2700000" algn="tl" rotWithShape="0">
                    <a:prstClr val="black">
                      <a:alpha val="40000"/>
                    </a:prstClr>
                  </a:outerShdw>
                </a:effectLst>
                <a:latin typeface="Montserrat" pitchFamily="2" charset="0"/>
                <a:cs typeface="Arial" panose="020B0604020202020204" pitchFamily="34" charset="0"/>
              </a:rPr>
              <a:t>Field Service</a:t>
            </a:r>
            <a:endParaRPr lang="ko-KR" altLang="en-US" sz="4800" b="1" spc="-28" dirty="0">
              <a:solidFill>
                <a:schemeClr val="bg1"/>
              </a:solidFill>
              <a:effectLst>
                <a:outerShdw blurRad="50800" dist="38100" dir="2700000" algn="tl" rotWithShape="0">
                  <a:prstClr val="black">
                    <a:alpha val="40000"/>
                  </a:prstClr>
                </a:outerShdw>
              </a:effectLst>
              <a:latin typeface="Montserrat" pitchFamily="2" charset="0"/>
              <a:ea typeface="맑은 고딕" panose="020B0503020000020004" pitchFamily="50" charset="-127"/>
              <a:cs typeface="Arial" panose="020B0604020202020204" pitchFamily="34" charset="0"/>
            </a:endParaRPr>
          </a:p>
        </p:txBody>
      </p:sp>
      <p:sp>
        <p:nvSpPr>
          <p:cNvPr id="10" name="텍스트 개체 틀 1">
            <a:extLst>
              <a:ext uri="{FF2B5EF4-FFF2-40B4-BE49-F238E27FC236}">
                <a16:creationId xmlns:a16="http://schemas.microsoft.com/office/drawing/2014/main" id="{862A2BF5-0291-ED1A-DD1E-D3536DD2ABD2}"/>
              </a:ext>
            </a:extLst>
          </p:cNvPr>
          <p:cNvSpPr txBox="1">
            <a:spLocks/>
          </p:cNvSpPr>
          <p:nvPr/>
        </p:nvSpPr>
        <p:spPr>
          <a:xfrm>
            <a:off x="6300555" y="2973306"/>
            <a:ext cx="5335659" cy="1290832"/>
          </a:xfrm>
          <a:prstGeom prst="rect">
            <a:avLst/>
          </a:prstGeom>
        </p:spPr>
        <p:txBody>
          <a:bodyPr lIns="0" tIns="0" rIns="0" bIns="0">
            <a:noAutofit/>
          </a:bodyPr>
          <a:lstStyle/>
          <a:p>
            <a:pPr algn="ctr" defTabSz="637205">
              <a:defRPr/>
            </a:pPr>
            <a:r>
              <a:rPr lang="ko-KR" altLang="ko-KR" sz="4800" b="1" dirty="0">
                <a:solidFill>
                  <a:schemeClr val="bg1"/>
                </a:solidFill>
                <a:effectLst>
                  <a:outerShdw blurRad="38100" dist="38100" dir="2700000" algn="tl">
                    <a:srgbClr val="000000">
                      <a:alpha val="43137"/>
                    </a:srgbClr>
                  </a:outerShdw>
                </a:effectLst>
                <a:latin typeface="Montserrat" pitchFamily="2" charset="0"/>
              </a:rPr>
              <a:t>Public </a:t>
            </a:r>
            <a:r>
              <a:rPr lang="ko-KR" altLang="ko-KR" sz="4800" b="1" dirty="0" err="1">
                <a:solidFill>
                  <a:schemeClr val="bg1"/>
                </a:solidFill>
                <a:effectLst>
                  <a:outerShdw blurRad="38100" dist="38100" dir="2700000" algn="tl">
                    <a:srgbClr val="000000">
                      <a:alpha val="43137"/>
                    </a:srgbClr>
                  </a:outerShdw>
                </a:effectLst>
                <a:latin typeface="Montserrat" pitchFamily="2" charset="0"/>
              </a:rPr>
              <a:t>Sector</a:t>
            </a:r>
            <a:endParaRPr lang="ko-KR" altLang="en-US" sz="4800" b="1" spc="-28" dirty="0">
              <a:solidFill>
                <a:schemeClr val="bg1"/>
              </a:solidFill>
              <a:effectLst>
                <a:outerShdw blurRad="38100" dist="38100" dir="2700000" algn="tl">
                  <a:srgbClr val="000000">
                    <a:alpha val="43137"/>
                  </a:srgbClr>
                </a:outerShdw>
              </a:effectLst>
              <a:latin typeface="Montserrat" pitchFamily="2" charset="0"/>
              <a:ea typeface="맑은 고딕" panose="020B0503020000020004" pitchFamily="50" charset="-127"/>
              <a:cs typeface="Arial" panose="020B0604020202020204" pitchFamily="34" charset="0"/>
            </a:endParaRPr>
          </a:p>
        </p:txBody>
      </p:sp>
      <p:sp>
        <p:nvSpPr>
          <p:cNvPr id="16" name="직사각형 2">
            <a:extLst>
              <a:ext uri="{FF2B5EF4-FFF2-40B4-BE49-F238E27FC236}">
                <a16:creationId xmlns:a16="http://schemas.microsoft.com/office/drawing/2014/main" id="{657CF05B-279A-8A5B-C582-08AB1701BD55}"/>
              </a:ext>
            </a:extLst>
          </p:cNvPr>
          <p:cNvSpPr/>
          <p:nvPr/>
        </p:nvSpPr>
        <p:spPr>
          <a:xfrm>
            <a:off x="0" y="363338"/>
            <a:ext cx="286603" cy="611326"/>
          </a:xfrm>
          <a:prstGeom prst="rect">
            <a:avLst/>
          </a:prstGeom>
          <a:solidFill>
            <a:srgbClr val="B129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5793096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그림 2">
            <a:extLst>
              <a:ext uri="{FF2B5EF4-FFF2-40B4-BE49-F238E27FC236}">
                <a16:creationId xmlns:a16="http://schemas.microsoft.com/office/drawing/2014/main" id="{5B1F989F-22D3-4B9A-B90E-B8E2E95A99DE}"/>
              </a:ext>
            </a:extLst>
          </p:cNvPr>
          <p:cNvPicPr>
            <a:picLocks noChangeAspect="1"/>
          </p:cNvPicPr>
          <p:nvPr/>
        </p:nvPicPr>
        <p:blipFill>
          <a:blip r:embed="rId2"/>
          <a:stretch>
            <a:fillRect/>
          </a:stretch>
        </p:blipFill>
        <p:spPr>
          <a:xfrm>
            <a:off x="0" y="0"/>
            <a:ext cx="12192000" cy="6858000"/>
          </a:xfrm>
          <a:prstGeom prst="rect">
            <a:avLst/>
          </a:prstGeom>
        </p:spPr>
      </p:pic>
      <p:pic>
        <p:nvPicPr>
          <p:cNvPr id="5" name="Picture 16">
            <a:extLst>
              <a:ext uri="{FF2B5EF4-FFF2-40B4-BE49-F238E27FC236}">
                <a16:creationId xmlns:a16="http://schemas.microsoft.com/office/drawing/2014/main" id="{B9D2720A-A5CB-8E17-8379-011E703A7A9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4180" y="460206"/>
            <a:ext cx="1426655" cy="637086"/>
          </a:xfrm>
          <a:prstGeom prst="rect">
            <a:avLst/>
          </a:prstGeom>
        </p:spPr>
      </p:pic>
      <p:sp>
        <p:nvSpPr>
          <p:cNvPr id="6" name="TextBox 6">
            <a:extLst>
              <a:ext uri="{FF2B5EF4-FFF2-40B4-BE49-F238E27FC236}">
                <a16:creationId xmlns:a16="http://schemas.microsoft.com/office/drawing/2014/main" id="{18B742B7-C70F-D9E1-4490-12C7BADD8391}"/>
              </a:ext>
            </a:extLst>
          </p:cNvPr>
          <p:cNvSpPr txBox="1">
            <a:spLocks noChangeArrowheads="1"/>
          </p:cNvSpPr>
          <p:nvPr/>
        </p:nvSpPr>
        <p:spPr bwMode="auto">
          <a:xfrm>
            <a:off x="8671941" y="3973304"/>
            <a:ext cx="3033203"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a:spcBef>
                <a:spcPct val="0"/>
              </a:spcBef>
              <a:buFontTx/>
              <a:buNone/>
            </a:pPr>
            <a:r>
              <a:rPr lang="en-US" altLang="ko-KR" sz="2000" b="1" dirty="0">
                <a:solidFill>
                  <a:srgbClr val="262626"/>
                </a:solidFill>
                <a:latin typeface="Montserrat" pitchFamily="2" charset="77"/>
                <a:ea typeface="Roboto" panose="02000000000000000000" pitchFamily="2" charset="0"/>
                <a:cs typeface="Nirmala UI" panose="020B0502040204020203" pitchFamily="34" charset="0"/>
              </a:rPr>
              <a:t>Point Mobile Co., Ltd.</a:t>
            </a:r>
            <a:endParaRPr lang="ko-KR" altLang="en-US" sz="2000" b="1" dirty="0">
              <a:solidFill>
                <a:srgbClr val="262626"/>
              </a:solidFill>
              <a:latin typeface="Montserrat" pitchFamily="2" charset="77"/>
              <a:ea typeface="맑은 고딕" panose="020B0503020000020004" pitchFamily="50" charset="-127"/>
              <a:cs typeface="Nirmala UI" panose="020B0502040204020203" pitchFamily="34" charset="0"/>
            </a:endParaRPr>
          </a:p>
        </p:txBody>
      </p:sp>
      <p:sp>
        <p:nvSpPr>
          <p:cNvPr id="7" name="TextBox 4">
            <a:extLst>
              <a:ext uri="{FF2B5EF4-FFF2-40B4-BE49-F238E27FC236}">
                <a16:creationId xmlns:a16="http://schemas.microsoft.com/office/drawing/2014/main" id="{F1AE84E4-D607-E50E-CEAE-091A4C726696}"/>
              </a:ext>
            </a:extLst>
          </p:cNvPr>
          <p:cNvSpPr txBox="1">
            <a:spLocks noChangeArrowheads="1"/>
          </p:cNvSpPr>
          <p:nvPr/>
        </p:nvSpPr>
        <p:spPr bwMode="auto">
          <a:xfrm>
            <a:off x="9308156" y="5197465"/>
            <a:ext cx="230704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algn="r">
              <a:spcBef>
                <a:spcPct val="0"/>
              </a:spcBef>
              <a:buFontTx/>
              <a:buNone/>
            </a:pPr>
            <a:r>
              <a:rPr lang="en-US" altLang="ko-KR" sz="1200" dirty="0">
                <a:solidFill>
                  <a:srgbClr val="262626"/>
                </a:solidFill>
                <a:latin typeface="Roboto" panose="02000000000000000000" pitchFamily="2" charset="0"/>
                <a:ea typeface="Roboto" panose="02000000000000000000" pitchFamily="2" charset="0"/>
                <a:cs typeface="Nirmala UI" panose="020B0502040204020203" pitchFamily="34" charset="0"/>
              </a:rPr>
              <a:t>Tel: +82-2-3397-7870~1</a:t>
            </a:r>
          </a:p>
          <a:p>
            <a:pPr algn="r">
              <a:spcBef>
                <a:spcPct val="0"/>
              </a:spcBef>
              <a:buFontTx/>
              <a:buNone/>
            </a:pPr>
            <a:r>
              <a:rPr lang="en-US" altLang="ko-KR" sz="1200" dirty="0">
                <a:solidFill>
                  <a:srgbClr val="262626"/>
                </a:solidFill>
                <a:latin typeface="Roboto" panose="02000000000000000000" pitchFamily="2" charset="0"/>
                <a:ea typeface="Roboto" panose="02000000000000000000" pitchFamily="2" charset="0"/>
                <a:cs typeface="Nirmala UI" panose="020B0502040204020203" pitchFamily="34" charset="0"/>
              </a:rPr>
              <a:t>ARS: 1800-3010</a:t>
            </a:r>
          </a:p>
          <a:p>
            <a:pPr algn="r">
              <a:spcBef>
                <a:spcPct val="0"/>
              </a:spcBef>
              <a:buFontTx/>
              <a:buNone/>
            </a:pPr>
            <a:r>
              <a:rPr lang="en-US" altLang="ko-KR" sz="1200" dirty="0">
                <a:solidFill>
                  <a:srgbClr val="262626"/>
                </a:solidFill>
                <a:latin typeface="Roboto" panose="02000000000000000000" pitchFamily="2" charset="0"/>
                <a:ea typeface="Roboto" panose="02000000000000000000" pitchFamily="2" charset="0"/>
                <a:cs typeface="Nirmala UI" panose="020B0502040204020203" pitchFamily="34" charset="0"/>
              </a:rPr>
              <a:t>Fax: +82-2-3397-7872</a:t>
            </a:r>
          </a:p>
          <a:p>
            <a:pPr algn="r">
              <a:spcBef>
                <a:spcPct val="0"/>
              </a:spcBef>
              <a:buFontTx/>
              <a:buNone/>
            </a:pPr>
            <a:r>
              <a:rPr lang="en-US" altLang="ko-KR" sz="1200" dirty="0">
                <a:solidFill>
                  <a:srgbClr val="262626"/>
                </a:solidFill>
                <a:latin typeface="Roboto" panose="02000000000000000000" pitchFamily="2" charset="0"/>
                <a:ea typeface="Roboto" panose="02000000000000000000" pitchFamily="2" charset="0"/>
                <a:cs typeface="Nirmala UI" panose="020B0502040204020203" pitchFamily="34" charset="0"/>
              </a:rPr>
              <a:t>Address: 26F, Gasan Publik, </a:t>
            </a:r>
          </a:p>
          <a:p>
            <a:pPr algn="r">
              <a:spcBef>
                <a:spcPct val="0"/>
              </a:spcBef>
              <a:buFontTx/>
              <a:buNone/>
            </a:pPr>
            <a:r>
              <a:rPr lang="en-US" altLang="ko-KR" sz="1200" dirty="0">
                <a:solidFill>
                  <a:srgbClr val="262626"/>
                </a:solidFill>
                <a:latin typeface="Roboto" panose="02000000000000000000" pitchFamily="2" charset="0"/>
                <a:ea typeface="Roboto" panose="02000000000000000000" pitchFamily="2" charset="0"/>
                <a:cs typeface="Nirmala UI" panose="020B0502040204020203" pitchFamily="34" charset="0"/>
              </a:rPr>
              <a:t>178, Digital-</a:t>
            </a:r>
            <a:r>
              <a:rPr lang="en-US" altLang="ko-KR" sz="1200" dirty="0" err="1">
                <a:solidFill>
                  <a:srgbClr val="262626"/>
                </a:solidFill>
                <a:latin typeface="Roboto" panose="02000000000000000000" pitchFamily="2" charset="0"/>
                <a:ea typeface="Roboto" panose="02000000000000000000" pitchFamily="2" charset="0"/>
                <a:cs typeface="Nirmala UI" panose="020B0502040204020203" pitchFamily="34" charset="0"/>
              </a:rPr>
              <a:t>ro</a:t>
            </a:r>
            <a:r>
              <a:rPr lang="en-US" altLang="ko-KR" sz="1200" dirty="0">
                <a:solidFill>
                  <a:srgbClr val="262626"/>
                </a:solidFill>
                <a:latin typeface="Roboto" panose="02000000000000000000" pitchFamily="2" charset="0"/>
                <a:ea typeface="Roboto" panose="02000000000000000000" pitchFamily="2" charset="0"/>
                <a:cs typeface="Nirmala UI" panose="020B0502040204020203" pitchFamily="34" charset="0"/>
              </a:rPr>
              <a:t>, </a:t>
            </a:r>
            <a:r>
              <a:rPr lang="en-US" altLang="ko-KR" sz="1200" dirty="0" err="1">
                <a:solidFill>
                  <a:srgbClr val="262626"/>
                </a:solidFill>
                <a:latin typeface="Roboto" panose="02000000000000000000" pitchFamily="2" charset="0"/>
                <a:ea typeface="Roboto" panose="02000000000000000000" pitchFamily="2" charset="0"/>
                <a:cs typeface="Nirmala UI" panose="020B0502040204020203" pitchFamily="34" charset="0"/>
              </a:rPr>
              <a:t>Geumcheon-gu</a:t>
            </a:r>
            <a:r>
              <a:rPr lang="en-US" altLang="ko-KR" sz="1200" dirty="0">
                <a:solidFill>
                  <a:srgbClr val="262626"/>
                </a:solidFill>
                <a:latin typeface="Roboto" panose="02000000000000000000" pitchFamily="2" charset="0"/>
                <a:ea typeface="Roboto" panose="02000000000000000000" pitchFamily="2" charset="0"/>
                <a:cs typeface="Nirmala UI" panose="020B0502040204020203" pitchFamily="34" charset="0"/>
              </a:rPr>
              <a:t>, </a:t>
            </a:r>
          </a:p>
          <a:p>
            <a:pPr algn="r">
              <a:spcBef>
                <a:spcPct val="0"/>
              </a:spcBef>
              <a:buFontTx/>
              <a:buNone/>
            </a:pPr>
            <a:r>
              <a:rPr lang="en-US" altLang="ko-KR" sz="1200" dirty="0">
                <a:solidFill>
                  <a:srgbClr val="262626"/>
                </a:solidFill>
                <a:latin typeface="Roboto" panose="02000000000000000000" pitchFamily="2" charset="0"/>
                <a:ea typeface="Roboto" panose="02000000000000000000" pitchFamily="2" charset="0"/>
                <a:cs typeface="Nirmala UI" panose="020B0502040204020203" pitchFamily="34" charset="0"/>
              </a:rPr>
              <a:t>Seoul, Korea 08513</a:t>
            </a:r>
            <a:endParaRPr lang="ko-KR" altLang="en-US" sz="1200" dirty="0">
              <a:solidFill>
                <a:srgbClr val="262626"/>
              </a:solidFill>
              <a:latin typeface="Roboto" panose="02000000000000000000" pitchFamily="2" charset="0"/>
              <a:ea typeface="맑은 고딕" panose="020B0503020000020004" pitchFamily="50" charset="-127"/>
              <a:cs typeface="Nirmala UI" panose="020B0502040204020203" pitchFamily="34" charset="0"/>
            </a:endParaRPr>
          </a:p>
        </p:txBody>
      </p:sp>
      <p:sp>
        <p:nvSpPr>
          <p:cNvPr id="8" name="TextBox 5">
            <a:extLst>
              <a:ext uri="{FF2B5EF4-FFF2-40B4-BE49-F238E27FC236}">
                <a16:creationId xmlns:a16="http://schemas.microsoft.com/office/drawing/2014/main" id="{7B02E4F0-6FEF-081D-776B-7B4FC9F00522}"/>
              </a:ext>
            </a:extLst>
          </p:cNvPr>
          <p:cNvSpPr txBox="1">
            <a:spLocks noChangeArrowheads="1"/>
          </p:cNvSpPr>
          <p:nvPr/>
        </p:nvSpPr>
        <p:spPr bwMode="auto">
          <a:xfrm>
            <a:off x="8397651" y="4554607"/>
            <a:ext cx="321754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algn="r">
              <a:spcBef>
                <a:spcPct val="0"/>
              </a:spcBef>
              <a:buNone/>
            </a:pPr>
            <a:r>
              <a:rPr lang="de-DE" altLang="ko-KR" sz="1200" dirty="0">
                <a:solidFill>
                  <a:schemeClr val="tx1">
                    <a:lumMod val="85000"/>
                    <a:lumOff val="15000"/>
                  </a:schemeClr>
                </a:solidFill>
                <a:latin typeface="Roboto" panose="02000000000000000000" pitchFamily="2" charset="0"/>
                <a:ea typeface="Roboto" panose="02000000000000000000" pitchFamily="2" charset="0"/>
                <a:cs typeface="Nirmala UI" panose="020B0502040204020203" pitchFamily="34" charset="0"/>
                <a:hlinkClick r:id="rId4">
                  <a:extLst>
                    <a:ext uri="{A12FA001-AC4F-418D-AE19-62706E023703}">
                      <ahyp:hlinkClr xmlns:ahyp="http://schemas.microsoft.com/office/drawing/2018/hyperlinkcolor" val="tx"/>
                    </a:ext>
                  </a:extLst>
                </a:hlinkClick>
              </a:rPr>
              <a:t>https://www.pointmobile.com/en/contactus</a:t>
            </a:r>
            <a:endParaRPr lang="de-DE" altLang="ko-KR" sz="1200" dirty="0">
              <a:solidFill>
                <a:schemeClr val="tx1">
                  <a:lumMod val="85000"/>
                  <a:lumOff val="15000"/>
                </a:schemeClr>
              </a:solidFill>
              <a:latin typeface="Roboto" panose="02000000000000000000" pitchFamily="2" charset="0"/>
              <a:ea typeface="Roboto" panose="02000000000000000000" pitchFamily="2" charset="0"/>
              <a:cs typeface="Nirmala UI" panose="020B0502040204020203" pitchFamily="34" charset="0"/>
            </a:endParaRPr>
          </a:p>
        </p:txBody>
      </p:sp>
    </p:spTree>
    <p:extLst>
      <p:ext uri="{BB962C8B-B14F-4D97-AF65-F5344CB8AC3E}">
        <p14:creationId xmlns:p14="http://schemas.microsoft.com/office/powerpoint/2010/main" val="2946870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6E7D90F3-8EA9-162E-89AB-59D6F2CF5F6F}"/>
            </a:ext>
          </a:extLst>
        </p:cNvPr>
        <p:cNvGrpSpPr/>
        <p:nvPr/>
      </p:nvGrpSpPr>
      <p:grpSpPr>
        <a:xfrm>
          <a:off x="0" y="0"/>
          <a:ext cx="0" cy="0"/>
          <a:chOff x="0" y="0"/>
          <a:chExt cx="0" cy="0"/>
        </a:xfrm>
      </p:grpSpPr>
      <p:pic>
        <p:nvPicPr>
          <p:cNvPr id="19" name="Picture 1">
            <a:extLst>
              <a:ext uri="{FF2B5EF4-FFF2-40B4-BE49-F238E27FC236}">
                <a16:creationId xmlns:a16="http://schemas.microsoft.com/office/drawing/2014/main" id="{F953F460-7710-0C6F-2229-311E61A544E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865594" y="293464"/>
            <a:ext cx="910591" cy="406632"/>
          </a:xfrm>
          <a:prstGeom prst="rect">
            <a:avLst/>
          </a:prstGeom>
        </p:spPr>
      </p:pic>
      <p:sp>
        <p:nvSpPr>
          <p:cNvPr id="4" name="직사각형 2">
            <a:extLst>
              <a:ext uri="{FF2B5EF4-FFF2-40B4-BE49-F238E27FC236}">
                <a16:creationId xmlns:a16="http://schemas.microsoft.com/office/drawing/2014/main" id="{DC6FFB14-5B19-C9ED-9E85-74776A34A02B}"/>
              </a:ext>
            </a:extLst>
          </p:cNvPr>
          <p:cNvSpPr/>
          <p:nvPr/>
        </p:nvSpPr>
        <p:spPr>
          <a:xfrm>
            <a:off x="0" y="363338"/>
            <a:ext cx="286603" cy="611326"/>
          </a:xfrm>
          <a:prstGeom prst="rect">
            <a:avLst/>
          </a:prstGeom>
          <a:solidFill>
            <a:srgbClr val="B129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Box 9">
            <a:extLst>
              <a:ext uri="{FF2B5EF4-FFF2-40B4-BE49-F238E27FC236}">
                <a16:creationId xmlns:a16="http://schemas.microsoft.com/office/drawing/2014/main" id="{F61A9AA7-6B8D-FAF3-4B8E-DF0823BE1350}"/>
              </a:ext>
            </a:extLst>
          </p:cNvPr>
          <p:cNvSpPr txBox="1"/>
          <p:nvPr/>
        </p:nvSpPr>
        <p:spPr>
          <a:xfrm>
            <a:off x="407732" y="432645"/>
            <a:ext cx="4422795" cy="523220"/>
          </a:xfrm>
          <a:prstGeom prst="rect">
            <a:avLst/>
          </a:prstGeom>
          <a:noFill/>
        </p:spPr>
        <p:txBody>
          <a:bodyPr wrap="square" rtlCol="0">
            <a:spAutoFit/>
          </a:bodyPr>
          <a:lstStyle/>
          <a:p>
            <a:r>
              <a:rPr kumimoji="1" lang="en-US" altLang="en-US" sz="2800" b="1" dirty="0">
                <a:gradFill>
                  <a:gsLst>
                    <a:gs pos="0">
                      <a:srgbClr val="AE845E">
                        <a:alpha val="59000"/>
                      </a:srgbClr>
                    </a:gs>
                    <a:gs pos="0">
                      <a:schemeClr val="bg1">
                        <a:lumMod val="95000"/>
                      </a:schemeClr>
                    </a:gs>
                    <a:gs pos="83000">
                      <a:schemeClr val="bg1">
                        <a:lumMod val="65000"/>
                      </a:schemeClr>
                    </a:gs>
                    <a:gs pos="100000">
                      <a:schemeClr val="bg1"/>
                    </a:gs>
                  </a:gsLst>
                  <a:lin ang="0" scaled="1"/>
                </a:gradFill>
                <a:latin typeface="Montserrat" pitchFamily="2" charset="0"/>
                <a:ea typeface="MS UI Gothic" panose="020B0600070205080204" pitchFamily="34" charset="-128"/>
              </a:rPr>
              <a:t>At-a-glance – MF52e</a:t>
            </a:r>
            <a:endParaRPr lang="ko-Kore-KR" altLang="en-US" sz="2800" dirty="0">
              <a:gradFill>
                <a:gsLst>
                  <a:gs pos="0">
                    <a:srgbClr val="AE845E">
                      <a:alpha val="59000"/>
                    </a:srgbClr>
                  </a:gs>
                  <a:gs pos="0">
                    <a:schemeClr val="bg1">
                      <a:lumMod val="95000"/>
                    </a:schemeClr>
                  </a:gs>
                  <a:gs pos="83000">
                    <a:schemeClr val="bg1">
                      <a:lumMod val="65000"/>
                    </a:schemeClr>
                  </a:gs>
                  <a:gs pos="100000">
                    <a:schemeClr val="bg1"/>
                  </a:gs>
                </a:gsLst>
                <a:lin ang="0" scaled="1"/>
              </a:gradFill>
              <a:latin typeface="Montserrat" pitchFamily="2" charset="0"/>
            </a:endParaRPr>
          </a:p>
        </p:txBody>
      </p:sp>
      <p:pic>
        <p:nvPicPr>
          <p:cNvPr id="25" name="Picture 18">
            <a:extLst>
              <a:ext uri="{FF2B5EF4-FFF2-40B4-BE49-F238E27FC236}">
                <a16:creationId xmlns:a16="http://schemas.microsoft.com/office/drawing/2014/main" id="{935977EA-8589-7803-D364-95FA1BB197C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866033" y="279818"/>
            <a:ext cx="919030" cy="403436"/>
          </a:xfrm>
          <a:prstGeom prst="rect">
            <a:avLst/>
          </a:prstGeom>
          <a:effectLst/>
        </p:spPr>
      </p:pic>
      <p:grpSp>
        <p:nvGrpSpPr>
          <p:cNvPr id="59" name="그룹 58">
            <a:extLst>
              <a:ext uri="{FF2B5EF4-FFF2-40B4-BE49-F238E27FC236}">
                <a16:creationId xmlns:a16="http://schemas.microsoft.com/office/drawing/2014/main" id="{8D1D2930-7749-72FC-1FEA-8BD1CE523066}"/>
              </a:ext>
            </a:extLst>
          </p:cNvPr>
          <p:cNvGrpSpPr/>
          <p:nvPr/>
        </p:nvGrpSpPr>
        <p:grpSpPr>
          <a:xfrm>
            <a:off x="3417053" y="974664"/>
            <a:ext cx="5357894" cy="5384472"/>
            <a:chOff x="3121125" y="974664"/>
            <a:chExt cx="5357894" cy="5384472"/>
          </a:xfrm>
        </p:grpSpPr>
        <p:sp>
          <p:nvSpPr>
            <p:cNvPr id="21" name="사각형: 둥근 모서리 20">
              <a:extLst>
                <a:ext uri="{FF2B5EF4-FFF2-40B4-BE49-F238E27FC236}">
                  <a16:creationId xmlns:a16="http://schemas.microsoft.com/office/drawing/2014/main" id="{C066B8B0-C15E-FEB8-93B5-FD98CFB9DBA8}"/>
                </a:ext>
              </a:extLst>
            </p:cNvPr>
            <p:cNvSpPr/>
            <p:nvPr/>
          </p:nvSpPr>
          <p:spPr>
            <a:xfrm>
              <a:off x="4949647" y="2816374"/>
              <a:ext cx="1728000" cy="1728000"/>
            </a:xfrm>
            <a:prstGeom prst="roundRect">
              <a:avLst/>
            </a:prstGeom>
            <a:solidFill>
              <a:srgbClr val="F7F7F7"/>
            </a:solidFill>
            <a:ln>
              <a:noFill/>
            </a:ln>
            <a:effectLst>
              <a:outerShdw blurRad="292100" dist="152400" dir="2700000" algn="tl" rotWithShape="0">
                <a:prstClr val="black">
                  <a:alpha val="1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ko-KR" altLang="en-US" dirty="0"/>
            </a:p>
          </p:txBody>
        </p:sp>
        <p:sp>
          <p:nvSpPr>
            <p:cNvPr id="3" name="사각형: 둥근 모서리 2">
              <a:extLst>
                <a:ext uri="{FF2B5EF4-FFF2-40B4-BE49-F238E27FC236}">
                  <a16:creationId xmlns:a16="http://schemas.microsoft.com/office/drawing/2014/main" id="{6153ABD3-C4F7-C3D5-241B-771BC489E3A1}"/>
                </a:ext>
              </a:extLst>
            </p:cNvPr>
            <p:cNvSpPr/>
            <p:nvPr/>
          </p:nvSpPr>
          <p:spPr>
            <a:xfrm>
              <a:off x="6751019" y="4622060"/>
              <a:ext cx="1728000" cy="1728000"/>
            </a:xfrm>
            <a:prstGeom prst="roundRect">
              <a:avLst/>
            </a:prstGeom>
            <a:solidFill>
              <a:srgbClr val="F7F7F7"/>
            </a:solidFill>
            <a:ln>
              <a:noFill/>
            </a:ln>
            <a:effectLst>
              <a:outerShdw blurRad="292100" dist="152400" dir="2700000" algn="tl" rotWithShape="0">
                <a:prstClr val="black">
                  <a:alpha val="1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ko-KR" altLang="en-US" dirty="0"/>
            </a:p>
          </p:txBody>
        </p:sp>
        <p:sp>
          <p:nvSpPr>
            <p:cNvPr id="18" name="사각형: 둥근 모서리 17">
              <a:extLst>
                <a:ext uri="{FF2B5EF4-FFF2-40B4-BE49-F238E27FC236}">
                  <a16:creationId xmlns:a16="http://schemas.microsoft.com/office/drawing/2014/main" id="{502F8475-9175-3734-43B1-99301456BFAD}"/>
                </a:ext>
              </a:extLst>
            </p:cNvPr>
            <p:cNvSpPr/>
            <p:nvPr/>
          </p:nvSpPr>
          <p:spPr>
            <a:xfrm>
              <a:off x="3121125" y="2813447"/>
              <a:ext cx="1728000" cy="1728000"/>
            </a:xfrm>
            <a:prstGeom prst="roundRect">
              <a:avLst/>
            </a:prstGeom>
            <a:solidFill>
              <a:srgbClr val="F7F7F7"/>
            </a:solidFill>
            <a:ln>
              <a:noFill/>
            </a:ln>
            <a:effectLst>
              <a:outerShdw blurRad="292100" dist="152400" dir="2700000" algn="tl" rotWithShape="0">
                <a:prstClr val="black">
                  <a:alpha val="1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ko-KR" altLang="en-US" dirty="0"/>
            </a:p>
          </p:txBody>
        </p:sp>
        <p:sp>
          <p:nvSpPr>
            <p:cNvPr id="20" name="사각형: 둥근 모서리 19">
              <a:extLst>
                <a:ext uri="{FF2B5EF4-FFF2-40B4-BE49-F238E27FC236}">
                  <a16:creationId xmlns:a16="http://schemas.microsoft.com/office/drawing/2014/main" id="{87EBA85B-5B44-B8AB-6084-0DB1CBC3AB59}"/>
                </a:ext>
              </a:extLst>
            </p:cNvPr>
            <p:cNvSpPr/>
            <p:nvPr/>
          </p:nvSpPr>
          <p:spPr>
            <a:xfrm>
              <a:off x="3121125" y="990699"/>
              <a:ext cx="1728000" cy="1728000"/>
            </a:xfrm>
            <a:prstGeom prst="roundRect">
              <a:avLst/>
            </a:prstGeom>
            <a:solidFill>
              <a:srgbClr val="F7F7F7"/>
            </a:solidFill>
            <a:ln>
              <a:noFill/>
            </a:ln>
            <a:effectLst>
              <a:outerShdw blurRad="292100" dist="152400" dir="2700000" algn="tl" rotWithShape="0">
                <a:prstClr val="black">
                  <a:alpha val="1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ko-KR" altLang="en-US" dirty="0"/>
            </a:p>
          </p:txBody>
        </p:sp>
        <p:sp>
          <p:nvSpPr>
            <p:cNvPr id="30" name="TextBox 9">
              <a:extLst>
                <a:ext uri="{FF2B5EF4-FFF2-40B4-BE49-F238E27FC236}">
                  <a16:creationId xmlns:a16="http://schemas.microsoft.com/office/drawing/2014/main" id="{EB4F328E-4D99-E8CF-4434-375BA0CE32FC}"/>
                </a:ext>
              </a:extLst>
            </p:cNvPr>
            <p:cNvSpPr txBox="1"/>
            <p:nvPr/>
          </p:nvSpPr>
          <p:spPr>
            <a:xfrm>
              <a:off x="3246808" y="2061986"/>
              <a:ext cx="1445888" cy="400110"/>
            </a:xfrm>
            <a:prstGeom prst="rect">
              <a:avLst/>
            </a:prstGeom>
            <a:noFill/>
          </p:spPr>
          <p:txBody>
            <a:bodyPr wrap="square" rtlCol="0">
              <a:spAutoFit/>
            </a:bodyPr>
            <a:lstStyle/>
            <a:p>
              <a:pPr algn="ctr"/>
              <a:r>
                <a:rPr lang="en-US" altLang="ko-KR" sz="1000" b="1" dirty="0">
                  <a:solidFill>
                    <a:schemeClr val="tx1">
                      <a:lumMod val="85000"/>
                      <a:lumOff val="15000"/>
                    </a:schemeClr>
                  </a:solidFill>
                  <a:latin typeface="Montserrat SemiBold" pitchFamily="2" charset="0"/>
                  <a:ea typeface="Meiryo" panose="020B0604030504040204" pitchFamily="34" charset="-128"/>
                </a:rPr>
                <a:t>Qualcomm</a:t>
              </a:r>
            </a:p>
            <a:p>
              <a:pPr algn="ctr"/>
              <a:r>
                <a:rPr lang="en-US" altLang="ko-KR" sz="1000" b="1" dirty="0">
                  <a:solidFill>
                    <a:schemeClr val="tx1">
                      <a:lumMod val="85000"/>
                      <a:lumOff val="15000"/>
                    </a:schemeClr>
                  </a:solidFill>
                  <a:latin typeface="Montserrat SemiBold" pitchFamily="2" charset="0"/>
                  <a:ea typeface="Meiryo" panose="020B0604030504040204" pitchFamily="34" charset="-128"/>
                </a:rPr>
                <a:t>Octa-core, 2.4 GHz</a:t>
              </a:r>
              <a:endParaRPr lang="de-DE" altLang="ko-KR" sz="1000" b="1" dirty="0">
                <a:solidFill>
                  <a:schemeClr val="tx1">
                    <a:lumMod val="85000"/>
                    <a:lumOff val="15000"/>
                  </a:schemeClr>
                </a:solidFill>
                <a:latin typeface="Montserrat SemiBold" pitchFamily="2" charset="0"/>
                <a:ea typeface="Meiryo" panose="020B0604030504040204" pitchFamily="34" charset="-128"/>
              </a:endParaRPr>
            </a:p>
          </p:txBody>
        </p:sp>
        <p:sp>
          <p:nvSpPr>
            <p:cNvPr id="7" name="TextBox 9">
              <a:extLst>
                <a:ext uri="{FF2B5EF4-FFF2-40B4-BE49-F238E27FC236}">
                  <a16:creationId xmlns:a16="http://schemas.microsoft.com/office/drawing/2014/main" id="{B6313C1E-3401-BEF8-A100-70EFE6706023}"/>
                </a:ext>
              </a:extLst>
            </p:cNvPr>
            <p:cNvSpPr txBox="1"/>
            <p:nvPr/>
          </p:nvSpPr>
          <p:spPr>
            <a:xfrm>
              <a:off x="5266757" y="2115055"/>
              <a:ext cx="1258140" cy="508155"/>
            </a:xfrm>
            <a:prstGeom prst="rect">
              <a:avLst/>
            </a:prstGeom>
            <a:noFill/>
          </p:spPr>
          <p:txBody>
            <a:bodyPr wrap="square" rtlCol="0">
              <a:spAutoFit/>
            </a:bodyPr>
            <a:lstStyle/>
            <a:p>
              <a:pPr algn="ctr"/>
              <a:r>
                <a:rPr lang="de-DE" altLang="ko-KR" sz="1000" b="1" dirty="0">
                  <a:solidFill>
                    <a:schemeClr val="tx1">
                      <a:lumMod val="85000"/>
                      <a:lumOff val="15000"/>
                    </a:schemeClr>
                  </a:solidFill>
                  <a:latin typeface="Montserrat SemiBold" pitchFamily="2" charset="0"/>
                  <a:ea typeface="Meiryo" panose="020B0604030504040204" pitchFamily="34" charset="-128"/>
                </a:rPr>
                <a:t>Android</a:t>
              </a:r>
              <a:r>
                <a:rPr lang="ko-KR" altLang="en-US" sz="1000" b="1" dirty="0">
                  <a:solidFill>
                    <a:schemeClr val="tx1">
                      <a:lumMod val="85000"/>
                      <a:lumOff val="15000"/>
                    </a:schemeClr>
                  </a:solidFill>
                  <a:latin typeface="Montserrat SemiBold" pitchFamily="2" charset="0"/>
                  <a:ea typeface="Meiryo" panose="020B0604030504040204" pitchFamily="34" charset="-128"/>
                </a:rPr>
                <a:t> </a:t>
              </a:r>
              <a:r>
                <a:rPr lang="de-DE" altLang="ko-KR" sz="1000" b="1" dirty="0">
                  <a:solidFill>
                    <a:schemeClr val="tx1">
                      <a:lumMod val="85000"/>
                      <a:lumOff val="15000"/>
                    </a:schemeClr>
                  </a:solidFill>
                  <a:latin typeface="Montserrat SemiBold" pitchFamily="2" charset="0"/>
                  <a:ea typeface="Meiryo" panose="020B0604030504040204" pitchFamily="34" charset="-128"/>
                </a:rPr>
                <a:t>15</a:t>
              </a:r>
            </a:p>
            <a:p>
              <a:pPr algn="ctr"/>
              <a:r>
                <a:rPr lang="en-US" altLang="ko-KR" sz="950" b="1" dirty="0">
                  <a:solidFill>
                    <a:schemeClr val="tx1">
                      <a:lumMod val="85000"/>
                      <a:lumOff val="15000"/>
                    </a:schemeClr>
                  </a:solidFill>
                  <a:latin typeface="Montserrat SemiBold" pitchFamily="2" charset="0"/>
                  <a:ea typeface="Meiryo" panose="020B0604030504040204" pitchFamily="34" charset="-128"/>
                </a:rPr>
                <a:t>(Upgradeable to 18)</a:t>
              </a:r>
              <a:endParaRPr lang="de-DE" altLang="ko-KR" sz="950" b="1" dirty="0">
                <a:solidFill>
                  <a:schemeClr val="tx1">
                    <a:lumMod val="85000"/>
                    <a:lumOff val="15000"/>
                  </a:schemeClr>
                </a:solidFill>
                <a:latin typeface="Montserrat SemiBold" pitchFamily="2" charset="0"/>
                <a:ea typeface="Meiryo" panose="020B0604030504040204" pitchFamily="34" charset="-128"/>
              </a:endParaRPr>
            </a:p>
          </p:txBody>
        </p:sp>
        <p:pic>
          <p:nvPicPr>
            <p:cNvPr id="52" name="Picture 5">
              <a:extLst>
                <a:ext uri="{FF2B5EF4-FFF2-40B4-BE49-F238E27FC236}">
                  <a16:creationId xmlns:a16="http://schemas.microsoft.com/office/drawing/2014/main" id="{074C3875-EC29-D75C-7686-FDED01784B72}"/>
                </a:ext>
              </a:extLst>
            </p:cNvPr>
            <p:cNvPicPr>
              <a:picLocks noChangeAspect="1"/>
            </p:cNvPicPr>
            <p:nvPr/>
          </p:nvPicPr>
          <p:blipFill rotWithShape="1">
            <a:blip r:embed="rId6" cstate="screen">
              <a:duotone>
                <a:prstClr val="black"/>
                <a:schemeClr val="accent3">
                  <a:tint val="45000"/>
                  <a:satMod val="400000"/>
                </a:schemeClr>
              </a:duotone>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a:ext>
              </a:extLst>
            </a:blip>
            <a:srcRect/>
            <a:stretch/>
          </p:blipFill>
          <p:spPr>
            <a:xfrm>
              <a:off x="3527283" y="1227825"/>
              <a:ext cx="923390" cy="853356"/>
            </a:xfrm>
            <a:prstGeom prst="rect">
              <a:avLst/>
            </a:prstGeom>
          </p:spPr>
        </p:pic>
        <p:pic>
          <p:nvPicPr>
            <p:cNvPr id="61" name="Picture 3">
              <a:extLst>
                <a:ext uri="{FF2B5EF4-FFF2-40B4-BE49-F238E27FC236}">
                  <a16:creationId xmlns:a16="http://schemas.microsoft.com/office/drawing/2014/main" id="{358BC52A-63D5-4CE4-9995-335550D74895}"/>
                </a:ext>
              </a:extLst>
            </p:cNvPr>
            <p:cNvPicPr>
              <a:picLocks noChangeAspect="1"/>
            </p:cNvPicPr>
            <p:nvPr/>
          </p:nvPicPr>
          <p:blipFill>
            <a:blip r:embed="rId8" cstate="screen">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5655478" y="1526954"/>
              <a:ext cx="584562" cy="340836"/>
            </a:xfrm>
            <a:prstGeom prst="rect">
              <a:avLst/>
            </a:prstGeom>
          </p:spPr>
        </p:pic>
        <p:sp>
          <p:nvSpPr>
            <p:cNvPr id="42" name="사각형: 둥근 모서리 41">
              <a:extLst>
                <a:ext uri="{FF2B5EF4-FFF2-40B4-BE49-F238E27FC236}">
                  <a16:creationId xmlns:a16="http://schemas.microsoft.com/office/drawing/2014/main" id="{52C7EDB3-ED6D-E262-E693-F0B980C0EED0}"/>
                </a:ext>
              </a:extLst>
            </p:cNvPr>
            <p:cNvSpPr/>
            <p:nvPr/>
          </p:nvSpPr>
          <p:spPr>
            <a:xfrm>
              <a:off x="4936072" y="990699"/>
              <a:ext cx="1728000" cy="1728000"/>
            </a:xfrm>
            <a:prstGeom prst="roundRect">
              <a:avLst/>
            </a:prstGeom>
            <a:solidFill>
              <a:srgbClr val="F7F7F7"/>
            </a:solidFill>
            <a:ln>
              <a:noFill/>
            </a:ln>
            <a:effectLst>
              <a:outerShdw blurRad="292100" dist="152400" dir="2700000" algn="tl" rotWithShape="0">
                <a:prstClr val="black">
                  <a:alpha val="1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ko-KR" altLang="en-US" dirty="0"/>
            </a:p>
          </p:txBody>
        </p:sp>
        <p:pic>
          <p:nvPicPr>
            <p:cNvPr id="2" name="Picture 3">
              <a:extLst>
                <a:ext uri="{FF2B5EF4-FFF2-40B4-BE49-F238E27FC236}">
                  <a16:creationId xmlns:a16="http://schemas.microsoft.com/office/drawing/2014/main" id="{F8530DF6-9EE7-9F2E-EBFA-003DB9887AEC}"/>
                </a:ext>
              </a:extLst>
            </p:cNvPr>
            <p:cNvPicPr>
              <a:picLocks noChangeAspect="1"/>
            </p:cNvPicPr>
            <p:nvPr/>
          </p:nvPicPr>
          <p:blipFill>
            <a:blip r:embed="rId8" cstate="screen">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5453560" y="1426911"/>
              <a:ext cx="725113" cy="422786"/>
            </a:xfrm>
            <a:prstGeom prst="rect">
              <a:avLst/>
            </a:prstGeom>
          </p:spPr>
        </p:pic>
        <p:sp>
          <p:nvSpPr>
            <p:cNvPr id="11" name="TextBox 9">
              <a:extLst>
                <a:ext uri="{FF2B5EF4-FFF2-40B4-BE49-F238E27FC236}">
                  <a16:creationId xmlns:a16="http://schemas.microsoft.com/office/drawing/2014/main" id="{C49AAC3D-4BF0-02FA-090D-586AAEF18378}"/>
                </a:ext>
              </a:extLst>
            </p:cNvPr>
            <p:cNvSpPr txBox="1"/>
            <p:nvPr/>
          </p:nvSpPr>
          <p:spPr>
            <a:xfrm>
              <a:off x="5089089" y="2061986"/>
              <a:ext cx="1392972" cy="370227"/>
            </a:xfrm>
            <a:prstGeom prst="rect">
              <a:avLst/>
            </a:prstGeom>
            <a:noFill/>
          </p:spPr>
          <p:txBody>
            <a:bodyPr wrap="square" rtlCol="0">
              <a:spAutoFit/>
            </a:bodyPr>
            <a:lstStyle/>
            <a:p>
              <a:pPr algn="ctr"/>
              <a:r>
                <a:rPr lang="de-DE" altLang="ko-KR" sz="1000" b="1" dirty="0">
                  <a:solidFill>
                    <a:schemeClr val="tx1">
                      <a:lumMod val="85000"/>
                      <a:lumOff val="15000"/>
                    </a:schemeClr>
                  </a:solidFill>
                  <a:latin typeface="Montserrat SemiBold" pitchFamily="2" charset="0"/>
                  <a:ea typeface="Meiryo" panose="020B0604030504040204" pitchFamily="34" charset="-128"/>
                </a:rPr>
                <a:t>Android</a:t>
              </a:r>
              <a:r>
                <a:rPr lang="ko-KR" altLang="en-US" sz="1000" b="1" dirty="0">
                  <a:solidFill>
                    <a:schemeClr val="tx1">
                      <a:lumMod val="85000"/>
                      <a:lumOff val="15000"/>
                    </a:schemeClr>
                  </a:solidFill>
                  <a:latin typeface="Montserrat SemiBold" pitchFamily="2" charset="0"/>
                  <a:ea typeface="Meiryo" panose="020B0604030504040204" pitchFamily="34" charset="-128"/>
                </a:rPr>
                <a:t> </a:t>
              </a:r>
              <a:r>
                <a:rPr lang="de-DE" altLang="ko-KR" sz="1000" b="1" dirty="0">
                  <a:solidFill>
                    <a:schemeClr val="tx1">
                      <a:lumMod val="85000"/>
                      <a:lumOff val="15000"/>
                    </a:schemeClr>
                  </a:solidFill>
                  <a:latin typeface="Montserrat SemiBold" pitchFamily="2" charset="0"/>
                  <a:ea typeface="Meiryo" panose="020B0604030504040204" pitchFamily="34" charset="-128"/>
                </a:rPr>
                <a:t>15</a:t>
              </a:r>
            </a:p>
            <a:p>
              <a:pPr algn="ctr"/>
              <a:r>
                <a:rPr lang="en-US" altLang="ko-KR" sz="950" b="1" dirty="0">
                  <a:solidFill>
                    <a:schemeClr val="tx1">
                      <a:lumMod val="85000"/>
                      <a:lumOff val="15000"/>
                    </a:schemeClr>
                  </a:solidFill>
                  <a:latin typeface="Montserrat SemiBold" pitchFamily="2" charset="0"/>
                  <a:ea typeface="Meiryo" panose="020B0604030504040204" pitchFamily="34" charset="-128"/>
                </a:rPr>
                <a:t>(Upgradeable to 19)</a:t>
              </a:r>
              <a:endParaRPr lang="de-DE" altLang="ko-KR" sz="950" b="1" dirty="0">
                <a:solidFill>
                  <a:schemeClr val="tx1">
                    <a:lumMod val="85000"/>
                    <a:lumOff val="15000"/>
                  </a:schemeClr>
                </a:solidFill>
                <a:latin typeface="Montserrat SemiBold" pitchFamily="2" charset="0"/>
                <a:ea typeface="Meiryo" panose="020B0604030504040204" pitchFamily="34" charset="-128"/>
              </a:endParaRPr>
            </a:p>
          </p:txBody>
        </p:sp>
        <p:sp>
          <p:nvSpPr>
            <p:cNvPr id="13" name="사각형: 둥근 모서리 12">
              <a:extLst>
                <a:ext uri="{FF2B5EF4-FFF2-40B4-BE49-F238E27FC236}">
                  <a16:creationId xmlns:a16="http://schemas.microsoft.com/office/drawing/2014/main" id="{76D96956-4C93-CD36-0CF3-BAB66F5856EB}"/>
                </a:ext>
              </a:extLst>
            </p:cNvPr>
            <p:cNvSpPr/>
            <p:nvPr/>
          </p:nvSpPr>
          <p:spPr>
            <a:xfrm>
              <a:off x="6751019" y="974664"/>
              <a:ext cx="1728000" cy="1728000"/>
            </a:xfrm>
            <a:prstGeom prst="roundRect">
              <a:avLst/>
            </a:prstGeom>
            <a:solidFill>
              <a:srgbClr val="F7F7F7"/>
            </a:solidFill>
            <a:ln>
              <a:noFill/>
            </a:ln>
            <a:effectLst>
              <a:outerShdw blurRad="292100" dist="152400" dir="2700000" algn="tl" rotWithShape="0">
                <a:prstClr val="black">
                  <a:alpha val="1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ko-KR" altLang="en-US" dirty="0"/>
            </a:p>
          </p:txBody>
        </p:sp>
        <p:sp>
          <p:nvSpPr>
            <p:cNvPr id="14" name="사각형: 둥근 모서리 13">
              <a:extLst>
                <a:ext uri="{FF2B5EF4-FFF2-40B4-BE49-F238E27FC236}">
                  <a16:creationId xmlns:a16="http://schemas.microsoft.com/office/drawing/2014/main" id="{B62C4C83-A809-2295-12AC-35EF4A07EE82}"/>
                </a:ext>
              </a:extLst>
            </p:cNvPr>
            <p:cNvSpPr/>
            <p:nvPr/>
          </p:nvSpPr>
          <p:spPr>
            <a:xfrm>
              <a:off x="3121125" y="4631136"/>
              <a:ext cx="1728000" cy="1728000"/>
            </a:xfrm>
            <a:prstGeom prst="roundRect">
              <a:avLst/>
            </a:prstGeom>
            <a:solidFill>
              <a:srgbClr val="F7F7F7"/>
            </a:solidFill>
            <a:ln>
              <a:noFill/>
            </a:ln>
            <a:effectLst>
              <a:outerShdw blurRad="292100" dist="152400" dir="2700000" algn="tl" rotWithShape="0">
                <a:prstClr val="black">
                  <a:alpha val="1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ko-KR" altLang="en-US" dirty="0"/>
            </a:p>
          </p:txBody>
        </p:sp>
        <p:sp>
          <p:nvSpPr>
            <p:cNvPr id="32" name="TextBox 9">
              <a:extLst>
                <a:ext uri="{FF2B5EF4-FFF2-40B4-BE49-F238E27FC236}">
                  <a16:creationId xmlns:a16="http://schemas.microsoft.com/office/drawing/2014/main" id="{D8D50EB4-5AC6-0C9C-FEFE-48B6EFEDBCD8}"/>
                </a:ext>
              </a:extLst>
            </p:cNvPr>
            <p:cNvSpPr txBox="1"/>
            <p:nvPr/>
          </p:nvSpPr>
          <p:spPr>
            <a:xfrm>
              <a:off x="3258604" y="5698232"/>
              <a:ext cx="1438788" cy="553998"/>
            </a:xfrm>
            <a:prstGeom prst="rect">
              <a:avLst/>
            </a:prstGeom>
            <a:noFill/>
          </p:spPr>
          <p:txBody>
            <a:bodyPr wrap="square" rtlCol="0">
              <a:spAutoFit/>
            </a:bodyPr>
            <a:lstStyle/>
            <a:p>
              <a:pPr algn="ctr"/>
              <a:r>
                <a:rPr lang="de-DE" altLang="ko-KR" sz="1000" b="1" dirty="0">
                  <a:solidFill>
                    <a:schemeClr val="tx1">
                      <a:lumMod val="85000"/>
                      <a:lumOff val="15000"/>
                    </a:schemeClr>
                  </a:solidFill>
                  <a:latin typeface="Montserrat SemiBold" pitchFamily="2" charset="0"/>
                  <a:ea typeface="Meiryo" panose="020B0604030504040204" pitchFamily="34" charset="-128"/>
                </a:rPr>
                <a:t>4,670 / 7,000 mAh Hot-Swappable</a:t>
              </a:r>
              <a:br>
                <a:rPr lang="de-DE" altLang="ko-KR" sz="1000" b="1" dirty="0">
                  <a:solidFill>
                    <a:schemeClr val="tx1">
                      <a:lumMod val="85000"/>
                      <a:lumOff val="15000"/>
                    </a:schemeClr>
                  </a:solidFill>
                  <a:latin typeface="Montserrat SemiBold" pitchFamily="2" charset="0"/>
                  <a:ea typeface="Meiryo" panose="020B0604030504040204" pitchFamily="34" charset="-128"/>
                </a:rPr>
              </a:br>
              <a:r>
                <a:rPr lang="de-DE" altLang="ko-KR" sz="1000" b="1" dirty="0">
                  <a:solidFill>
                    <a:schemeClr val="tx1">
                      <a:lumMod val="85000"/>
                      <a:lumOff val="15000"/>
                    </a:schemeClr>
                  </a:solidFill>
                  <a:latin typeface="Montserrat SemiBold" pitchFamily="2" charset="0"/>
                  <a:ea typeface="Meiryo" panose="020B0604030504040204" pitchFamily="34" charset="-128"/>
                </a:rPr>
                <a:t>Battery</a:t>
              </a:r>
            </a:p>
          </p:txBody>
        </p:sp>
        <p:sp>
          <p:nvSpPr>
            <p:cNvPr id="15" name="TextBox 9">
              <a:extLst>
                <a:ext uri="{FF2B5EF4-FFF2-40B4-BE49-F238E27FC236}">
                  <a16:creationId xmlns:a16="http://schemas.microsoft.com/office/drawing/2014/main" id="{8A8E490B-B638-BABB-BF97-77D8C0B15D89}"/>
                </a:ext>
              </a:extLst>
            </p:cNvPr>
            <p:cNvSpPr txBox="1"/>
            <p:nvPr/>
          </p:nvSpPr>
          <p:spPr>
            <a:xfrm>
              <a:off x="6796850" y="2061986"/>
              <a:ext cx="1647568" cy="400110"/>
            </a:xfrm>
            <a:prstGeom prst="rect">
              <a:avLst/>
            </a:prstGeom>
            <a:noFill/>
          </p:spPr>
          <p:txBody>
            <a:bodyPr wrap="square" rtlCol="0">
              <a:spAutoFit/>
            </a:bodyPr>
            <a:lstStyle/>
            <a:p>
              <a:pPr algn="ctr"/>
              <a:r>
                <a:rPr lang="en-US" altLang="ko-KR" sz="1000" b="1" dirty="0">
                  <a:solidFill>
                    <a:schemeClr val="tx1">
                      <a:lumMod val="85000"/>
                      <a:lumOff val="15000"/>
                    </a:schemeClr>
                  </a:solidFill>
                  <a:latin typeface="Montserrat SemiBold" pitchFamily="2" charset="0"/>
                  <a:ea typeface="Meiryo" panose="020B0604030504040204" pitchFamily="34" charset="-128"/>
                </a:rPr>
                <a:t>1080 X 2160 FHD+</a:t>
              </a:r>
              <a:br>
                <a:rPr lang="en-US" altLang="ko-KR" sz="1000" b="1" dirty="0">
                  <a:solidFill>
                    <a:schemeClr val="tx1">
                      <a:lumMod val="85000"/>
                      <a:lumOff val="15000"/>
                    </a:schemeClr>
                  </a:solidFill>
                  <a:latin typeface="Montserrat SemiBold" pitchFamily="2" charset="0"/>
                  <a:ea typeface="Meiryo" panose="020B0604030504040204" pitchFamily="34" charset="-128"/>
                </a:rPr>
              </a:br>
              <a:r>
                <a:rPr lang="en-US" altLang="ko-KR" sz="1000" b="1" dirty="0">
                  <a:solidFill>
                    <a:schemeClr val="tx1">
                      <a:lumMod val="85000"/>
                      <a:lumOff val="15000"/>
                    </a:schemeClr>
                  </a:solidFill>
                  <a:latin typeface="Montserrat SemiBold" pitchFamily="2" charset="0"/>
                  <a:ea typeface="Meiryo" panose="020B0604030504040204" pitchFamily="34" charset="-128"/>
                </a:rPr>
                <a:t>16.45 mm Slim, 266.5g</a:t>
              </a:r>
            </a:p>
          </p:txBody>
        </p:sp>
        <p:pic>
          <p:nvPicPr>
            <p:cNvPr id="16" name="Picture 14">
              <a:extLst>
                <a:ext uri="{FF2B5EF4-FFF2-40B4-BE49-F238E27FC236}">
                  <a16:creationId xmlns:a16="http://schemas.microsoft.com/office/drawing/2014/main" id="{86F47D33-57A8-AA1A-B1C1-708F3D518CE6}"/>
                </a:ext>
              </a:extLst>
            </p:cNvPr>
            <p:cNvPicPr>
              <a:picLocks noChangeAspect="1"/>
            </p:cNvPicPr>
            <p:nvPr/>
          </p:nvPicPr>
          <p:blipFill>
            <a:blip r:embed="rId9" cstate="screen">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7287742" y="1370168"/>
              <a:ext cx="769676" cy="594846"/>
            </a:xfrm>
            <a:prstGeom prst="rect">
              <a:avLst/>
            </a:prstGeom>
          </p:spPr>
        </p:pic>
        <p:pic>
          <p:nvPicPr>
            <p:cNvPr id="17" name="그림 16">
              <a:extLst>
                <a:ext uri="{FF2B5EF4-FFF2-40B4-BE49-F238E27FC236}">
                  <a16:creationId xmlns:a16="http://schemas.microsoft.com/office/drawing/2014/main" id="{91269DA5-B47A-43ED-8CAB-942EA4A8DB8A}"/>
                </a:ext>
              </a:extLst>
            </p:cNvPr>
            <p:cNvPicPr>
              <a:picLocks noChangeAspect="1"/>
            </p:cNvPicPr>
            <p:nvPr/>
          </p:nvPicPr>
          <p:blipFill>
            <a:blip r:embed="rId10" cstate="screen">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3643802" y="4747602"/>
              <a:ext cx="607943" cy="699001"/>
            </a:xfrm>
            <a:prstGeom prst="rect">
              <a:avLst/>
            </a:prstGeom>
          </p:spPr>
        </p:pic>
        <p:sp>
          <p:nvSpPr>
            <p:cNvPr id="33" name="TextBox 9">
              <a:extLst>
                <a:ext uri="{FF2B5EF4-FFF2-40B4-BE49-F238E27FC236}">
                  <a16:creationId xmlns:a16="http://schemas.microsoft.com/office/drawing/2014/main" id="{6984F904-F55A-2D5D-EC8B-E514D5690724}"/>
                </a:ext>
              </a:extLst>
            </p:cNvPr>
            <p:cNvSpPr txBox="1"/>
            <p:nvPr/>
          </p:nvSpPr>
          <p:spPr>
            <a:xfrm>
              <a:off x="3356055" y="3961757"/>
              <a:ext cx="1258140" cy="400110"/>
            </a:xfrm>
            <a:prstGeom prst="rect">
              <a:avLst/>
            </a:prstGeom>
            <a:noFill/>
          </p:spPr>
          <p:txBody>
            <a:bodyPr wrap="square" rtlCol="0">
              <a:spAutoFit/>
            </a:bodyPr>
            <a:lstStyle/>
            <a:p>
              <a:pPr algn="ctr"/>
              <a:r>
                <a:rPr lang="it-IT" altLang="ko-KR" sz="1000" b="1" dirty="0">
                  <a:solidFill>
                    <a:schemeClr val="tx1">
                      <a:lumMod val="85000"/>
                      <a:lumOff val="15000"/>
                    </a:schemeClr>
                  </a:solidFill>
                  <a:latin typeface="Montserrat SemiBold" pitchFamily="2" charset="0"/>
                  <a:ea typeface="Meiryo" panose="020B0604030504040204" pitchFamily="34" charset="-128"/>
                </a:rPr>
                <a:t>Wi-Fi 6E, 5G, Bluetooth 5.2 </a:t>
              </a:r>
            </a:p>
          </p:txBody>
        </p:sp>
        <p:sp>
          <p:nvSpPr>
            <p:cNvPr id="36" name="TextBox 9">
              <a:extLst>
                <a:ext uri="{FF2B5EF4-FFF2-40B4-BE49-F238E27FC236}">
                  <a16:creationId xmlns:a16="http://schemas.microsoft.com/office/drawing/2014/main" id="{8ADE047B-0F19-FE9F-5AEC-4505FA2F3DAC}"/>
                </a:ext>
              </a:extLst>
            </p:cNvPr>
            <p:cNvSpPr txBox="1"/>
            <p:nvPr/>
          </p:nvSpPr>
          <p:spPr>
            <a:xfrm>
              <a:off x="7142137" y="3759525"/>
              <a:ext cx="1217361" cy="377487"/>
            </a:xfrm>
            <a:prstGeom prst="rect">
              <a:avLst/>
            </a:prstGeom>
            <a:noFill/>
          </p:spPr>
          <p:txBody>
            <a:bodyPr wrap="square" rtlCol="0">
              <a:spAutoFit/>
            </a:bodyPr>
            <a:lstStyle/>
            <a:p>
              <a:pPr algn="ctr"/>
              <a:r>
                <a:rPr lang="en-US" altLang="ko-KR" sz="1000" b="1" dirty="0">
                  <a:solidFill>
                    <a:schemeClr val="tx1">
                      <a:lumMod val="85000"/>
                      <a:lumOff val="15000"/>
                    </a:schemeClr>
                  </a:solidFill>
                  <a:latin typeface="Montserrat SemiBold" pitchFamily="2" charset="0"/>
                  <a:ea typeface="Meiryo" panose="020B0604030504040204" pitchFamily="34" charset="-128"/>
                </a:rPr>
                <a:t>IP68</a:t>
              </a:r>
              <a:br>
                <a:rPr lang="en-US" altLang="ko-KR" sz="1000" b="1" dirty="0">
                  <a:solidFill>
                    <a:schemeClr val="tx1">
                      <a:lumMod val="85000"/>
                      <a:lumOff val="15000"/>
                    </a:schemeClr>
                  </a:solidFill>
                  <a:latin typeface="Montserrat SemiBold" pitchFamily="2" charset="0"/>
                  <a:ea typeface="Meiryo" panose="020B0604030504040204" pitchFamily="34" charset="-128"/>
                </a:rPr>
              </a:br>
              <a:r>
                <a:rPr lang="ko-KR" altLang="ko-KR" sz="1000" dirty="0">
                  <a:solidFill>
                    <a:schemeClr val="tx1">
                      <a:lumMod val="85000"/>
                      <a:lumOff val="15000"/>
                    </a:schemeClr>
                  </a:solidFill>
                  <a:latin typeface="Montserrat SemiBold" pitchFamily="2" charset="0"/>
                  <a:ea typeface="Pretendard" panose="02000503000000020004" pitchFamily="2" charset="-127"/>
                  <a:cs typeface="Pretendard" panose="02000503000000020004" pitchFamily="2" charset="-127"/>
                </a:rPr>
                <a:t>MIL-STD-810H</a:t>
              </a:r>
            </a:p>
          </p:txBody>
        </p:sp>
        <p:grpSp>
          <p:nvGrpSpPr>
            <p:cNvPr id="60" name="그룹 59">
              <a:extLst>
                <a:ext uri="{FF2B5EF4-FFF2-40B4-BE49-F238E27FC236}">
                  <a16:creationId xmlns:a16="http://schemas.microsoft.com/office/drawing/2014/main" id="{BB312E7B-68E8-A6F9-D709-A5083123AAF2}"/>
                </a:ext>
              </a:extLst>
            </p:cNvPr>
            <p:cNvGrpSpPr/>
            <p:nvPr/>
          </p:nvGrpSpPr>
          <p:grpSpPr>
            <a:xfrm>
              <a:off x="7274053" y="2963326"/>
              <a:ext cx="998444" cy="768065"/>
              <a:chOff x="6972950" y="3873062"/>
              <a:chExt cx="1028670" cy="791316"/>
            </a:xfrm>
          </p:grpSpPr>
          <p:pic>
            <p:nvPicPr>
              <p:cNvPr id="63" name="Picture 17">
                <a:extLst>
                  <a:ext uri="{FF2B5EF4-FFF2-40B4-BE49-F238E27FC236}">
                    <a16:creationId xmlns:a16="http://schemas.microsoft.com/office/drawing/2014/main" id="{F8774641-BC5C-DE60-DC4E-08A3F3C2473D}"/>
                  </a:ext>
                </a:extLst>
              </p:cNvPr>
              <p:cNvPicPr>
                <a:picLocks noChangeAspect="1"/>
              </p:cNvPicPr>
              <p:nvPr/>
            </p:nvPicPr>
            <p:blipFill rotWithShape="1">
              <a:blip r:embed="rId11" cstate="screen">
                <a:grayscl/>
                <a:extLst>
                  <a:ext uri="{28A0092B-C50C-407E-A947-70E740481C1C}">
                    <a14:useLocalDpi xmlns:a14="http://schemas.microsoft.com/office/drawing/2010/main"/>
                  </a:ext>
                </a:extLst>
              </a:blip>
              <a:srcRect/>
              <a:stretch/>
            </p:blipFill>
            <p:spPr>
              <a:xfrm>
                <a:off x="6972950" y="3873062"/>
                <a:ext cx="620661" cy="791316"/>
              </a:xfrm>
              <a:prstGeom prst="rect">
                <a:avLst/>
              </a:prstGeom>
            </p:spPr>
          </p:pic>
          <p:pic>
            <p:nvPicPr>
              <p:cNvPr id="64" name="그림 63">
                <a:extLst>
                  <a:ext uri="{FF2B5EF4-FFF2-40B4-BE49-F238E27FC236}">
                    <a16:creationId xmlns:a16="http://schemas.microsoft.com/office/drawing/2014/main" id="{200D179F-997A-A4CB-499D-6007EDE089B3}"/>
                  </a:ext>
                </a:extLst>
              </p:cNvPr>
              <p:cNvPicPr>
                <a:picLocks noChangeAspect="1"/>
              </p:cNvPicPr>
              <p:nvPr/>
            </p:nvPicPr>
            <p:blipFill>
              <a:blip r:embed="rId12" cstate="screen">
                <a:grayscl/>
                <a:extLst>
                  <a:ext uri="{28A0092B-C50C-407E-A947-70E740481C1C}">
                    <a14:useLocalDpi xmlns:a14="http://schemas.microsoft.com/office/drawing/2010/main"/>
                  </a:ext>
                </a:extLst>
              </a:blip>
              <a:stretch>
                <a:fillRect/>
              </a:stretch>
            </p:blipFill>
            <p:spPr>
              <a:xfrm>
                <a:off x="7605714" y="4075386"/>
                <a:ext cx="395906" cy="395906"/>
              </a:xfrm>
              <a:prstGeom prst="rect">
                <a:avLst/>
              </a:prstGeom>
            </p:spPr>
          </p:pic>
          <p:cxnSp>
            <p:nvCxnSpPr>
              <p:cNvPr id="65" name="직선 연결선[R] 8">
                <a:extLst>
                  <a:ext uri="{FF2B5EF4-FFF2-40B4-BE49-F238E27FC236}">
                    <a16:creationId xmlns:a16="http://schemas.microsoft.com/office/drawing/2014/main" id="{E8983032-8FB2-7998-4C79-43819FBBDD02}"/>
                  </a:ext>
                </a:extLst>
              </p:cNvPr>
              <p:cNvCxnSpPr>
                <a:cxnSpLocks/>
              </p:cNvCxnSpPr>
              <p:nvPr/>
            </p:nvCxnSpPr>
            <p:spPr>
              <a:xfrm flipH="1">
                <a:off x="7428458" y="4050926"/>
                <a:ext cx="130949" cy="507409"/>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pic>
          <p:nvPicPr>
            <p:cNvPr id="8" name="그림 7" descr="블랙, 어둠이(가) 표시된 사진&#10;&#10;AI 생성 콘텐츠는 정확하지 않을 수 있습니다.">
              <a:extLst>
                <a:ext uri="{FF2B5EF4-FFF2-40B4-BE49-F238E27FC236}">
                  <a16:creationId xmlns:a16="http://schemas.microsoft.com/office/drawing/2014/main" id="{1C4EEA3F-0149-C504-5BBF-E92ADC2475B7}"/>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3600782" y="3112951"/>
              <a:ext cx="713231" cy="713231"/>
            </a:xfrm>
            <a:prstGeom prst="rect">
              <a:avLst/>
            </a:prstGeom>
          </p:spPr>
        </p:pic>
        <p:sp>
          <p:nvSpPr>
            <p:cNvPr id="6" name="TextBox 9">
              <a:extLst>
                <a:ext uri="{FF2B5EF4-FFF2-40B4-BE49-F238E27FC236}">
                  <a16:creationId xmlns:a16="http://schemas.microsoft.com/office/drawing/2014/main" id="{ECAECD0F-812B-3B29-57D0-0A5F544A28AF}"/>
                </a:ext>
              </a:extLst>
            </p:cNvPr>
            <p:cNvSpPr txBox="1"/>
            <p:nvPr/>
          </p:nvSpPr>
          <p:spPr>
            <a:xfrm>
              <a:off x="5115978" y="5509489"/>
              <a:ext cx="1438789" cy="377487"/>
            </a:xfrm>
            <a:prstGeom prst="rect">
              <a:avLst/>
            </a:prstGeom>
            <a:noFill/>
          </p:spPr>
          <p:txBody>
            <a:bodyPr wrap="square" rtlCol="0">
              <a:spAutoFit/>
            </a:bodyPr>
            <a:lstStyle/>
            <a:p>
              <a:pPr algn="ctr"/>
              <a:r>
                <a:rPr lang="de-DE" altLang="ko-KR" sz="1000" b="1" dirty="0">
                  <a:latin typeface="Montserrat SemiBold" pitchFamily="2" charset="0"/>
                  <a:ea typeface="Meiryo" panose="020B0604030504040204" pitchFamily="34" charset="-128"/>
                </a:rPr>
                <a:t>1.8 m (6 ft.)</a:t>
              </a:r>
              <a:br>
                <a:rPr lang="de-DE" altLang="ko-KR" sz="1000" b="1" dirty="0">
                  <a:latin typeface="Montserrat SemiBold" pitchFamily="2" charset="0"/>
                  <a:ea typeface="Meiryo" panose="020B0604030504040204" pitchFamily="34" charset="-128"/>
                </a:rPr>
              </a:br>
              <a:r>
                <a:rPr lang="de-DE" altLang="ko-KR" sz="1000" b="1" dirty="0">
                  <a:latin typeface="Montserrat SemiBold" pitchFamily="2" charset="0"/>
                  <a:ea typeface="Meiryo" panose="020B0604030504040204" pitchFamily="34" charset="-128"/>
                </a:rPr>
                <a:t>Drop Resistant</a:t>
              </a:r>
            </a:p>
          </p:txBody>
        </p:sp>
        <p:pic>
          <p:nvPicPr>
            <p:cNvPr id="9" name="Picture 15">
              <a:extLst>
                <a:ext uri="{FF2B5EF4-FFF2-40B4-BE49-F238E27FC236}">
                  <a16:creationId xmlns:a16="http://schemas.microsoft.com/office/drawing/2014/main" id="{62A529EA-5620-9414-065F-D2C9DFA95A51}"/>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5606309" y="4727750"/>
              <a:ext cx="545351" cy="654385"/>
            </a:xfrm>
            <a:prstGeom prst="rect">
              <a:avLst/>
            </a:prstGeom>
          </p:spPr>
        </p:pic>
        <p:pic>
          <p:nvPicPr>
            <p:cNvPr id="12" name="그림 11" descr="블랙, 어둠이(가) 표시된 사진&#10;&#10;AI 생성 콘텐츠는 정확하지 않을 수 있습니다.">
              <a:extLst>
                <a:ext uri="{FF2B5EF4-FFF2-40B4-BE49-F238E27FC236}">
                  <a16:creationId xmlns:a16="http://schemas.microsoft.com/office/drawing/2014/main" id="{C2EDDC06-2667-A67A-DDFE-E0A3B0ABDE55}"/>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7287742" y="4902302"/>
              <a:ext cx="643883" cy="643883"/>
            </a:xfrm>
            <a:prstGeom prst="rect">
              <a:avLst/>
            </a:prstGeom>
          </p:spPr>
        </p:pic>
        <p:sp>
          <p:nvSpPr>
            <p:cNvPr id="23" name="사각형: 둥근 모서리 22">
              <a:extLst>
                <a:ext uri="{FF2B5EF4-FFF2-40B4-BE49-F238E27FC236}">
                  <a16:creationId xmlns:a16="http://schemas.microsoft.com/office/drawing/2014/main" id="{F9286711-0CE0-2C17-E98F-D5C9184ABFCF}"/>
                </a:ext>
              </a:extLst>
            </p:cNvPr>
            <p:cNvSpPr/>
            <p:nvPr/>
          </p:nvSpPr>
          <p:spPr>
            <a:xfrm>
              <a:off x="4936072" y="4627660"/>
              <a:ext cx="1728000" cy="1728000"/>
            </a:xfrm>
            <a:prstGeom prst="roundRect">
              <a:avLst/>
            </a:prstGeom>
            <a:solidFill>
              <a:srgbClr val="F7F7F7"/>
            </a:solidFill>
            <a:ln>
              <a:noFill/>
            </a:ln>
            <a:effectLst>
              <a:outerShdw blurRad="292100" dist="152400" dir="2700000" algn="tl" rotWithShape="0">
                <a:prstClr val="black">
                  <a:alpha val="1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ko-KR" altLang="en-US" dirty="0"/>
            </a:p>
          </p:txBody>
        </p:sp>
        <p:sp>
          <p:nvSpPr>
            <p:cNvPr id="22" name="TextBox 9">
              <a:extLst>
                <a:ext uri="{FF2B5EF4-FFF2-40B4-BE49-F238E27FC236}">
                  <a16:creationId xmlns:a16="http://schemas.microsoft.com/office/drawing/2014/main" id="{EA8C74A4-C6A4-BDAF-11BD-402431CB1DD7}"/>
                </a:ext>
              </a:extLst>
            </p:cNvPr>
            <p:cNvSpPr txBox="1"/>
            <p:nvPr/>
          </p:nvSpPr>
          <p:spPr>
            <a:xfrm>
              <a:off x="4861119" y="3948268"/>
              <a:ext cx="1909994" cy="427040"/>
            </a:xfrm>
            <a:prstGeom prst="rect">
              <a:avLst/>
            </a:prstGeom>
            <a:noFill/>
          </p:spPr>
          <p:txBody>
            <a:bodyPr wrap="square" rtlCol="0">
              <a:spAutoFit/>
            </a:bodyPr>
            <a:lstStyle/>
            <a:p>
              <a:pPr algn="ctr">
                <a:lnSpc>
                  <a:spcPct val="110000"/>
                </a:lnSpc>
              </a:pPr>
              <a:r>
                <a:rPr lang="en-US" altLang="ko-KR" sz="1000" b="1" spc="-50" dirty="0">
                  <a:solidFill>
                    <a:schemeClr val="tx1">
                      <a:lumMod val="85000"/>
                      <a:lumOff val="15000"/>
                    </a:schemeClr>
                  </a:solidFill>
                  <a:latin typeface="Montserrat SemiBold" pitchFamily="2" charset="0"/>
                  <a:ea typeface="Meiryo" panose="020B0604030504040204" pitchFamily="34" charset="-128"/>
                </a:rPr>
                <a:t>Camera | </a:t>
              </a:r>
              <a:r>
                <a:rPr lang="en-US" altLang="ko-KR" sz="1000" spc="-50" dirty="0">
                  <a:solidFill>
                    <a:schemeClr val="tx1">
                      <a:lumMod val="85000"/>
                      <a:lumOff val="15000"/>
                    </a:schemeClr>
                  </a:solidFill>
                  <a:latin typeface="Montserrat SemiBold" pitchFamily="2" charset="0"/>
                  <a:ea typeface="Meiryo" panose="020B0604030504040204" pitchFamily="34" charset="-128"/>
                </a:rPr>
                <a:t>13 MP (R), 8 MP (F)</a:t>
              </a:r>
            </a:p>
            <a:p>
              <a:pPr algn="ctr">
                <a:lnSpc>
                  <a:spcPct val="110000"/>
                </a:lnSpc>
              </a:pPr>
              <a:r>
                <a:rPr lang="en-US" altLang="ko-KR" sz="1000" b="1" spc="-50" dirty="0">
                  <a:solidFill>
                    <a:schemeClr val="tx1">
                      <a:lumMod val="85000"/>
                      <a:lumOff val="15000"/>
                    </a:schemeClr>
                  </a:solidFill>
                  <a:latin typeface="Montserrat SemiBold" pitchFamily="2" charset="0"/>
                  <a:ea typeface="Meiryo" panose="020B0604030504040204" pitchFamily="34" charset="-128"/>
                </a:rPr>
                <a:t>2D Scan | </a:t>
              </a:r>
              <a:r>
                <a:rPr lang="en-US" altLang="ko-KR" sz="1000" spc="-50" dirty="0">
                  <a:solidFill>
                    <a:schemeClr val="tx1">
                      <a:lumMod val="85000"/>
                      <a:lumOff val="15000"/>
                    </a:schemeClr>
                  </a:solidFill>
                  <a:latin typeface="Montserrat SemiBold" pitchFamily="2" charset="0"/>
                  <a:ea typeface="Meiryo" panose="020B0604030504040204" pitchFamily="34" charset="-128"/>
                </a:rPr>
                <a:t>Straight, 20 ° 60 °</a:t>
              </a:r>
              <a:endParaRPr lang="de-DE" altLang="ko-KR" sz="800" spc="-50" dirty="0">
                <a:solidFill>
                  <a:schemeClr val="tx1">
                    <a:lumMod val="85000"/>
                    <a:lumOff val="15000"/>
                  </a:schemeClr>
                </a:solidFill>
                <a:latin typeface="Montserrat SemiBold" pitchFamily="2" charset="0"/>
                <a:ea typeface="Meiryo" panose="020B0604030504040204" pitchFamily="34" charset="-128"/>
              </a:endParaRPr>
            </a:p>
          </p:txBody>
        </p:sp>
        <p:sp>
          <p:nvSpPr>
            <p:cNvPr id="24" name="TextBox 9">
              <a:extLst>
                <a:ext uri="{FF2B5EF4-FFF2-40B4-BE49-F238E27FC236}">
                  <a16:creationId xmlns:a16="http://schemas.microsoft.com/office/drawing/2014/main" id="{38952400-87ED-B976-EBE0-9AE5B3654996}"/>
                </a:ext>
              </a:extLst>
            </p:cNvPr>
            <p:cNvSpPr txBox="1"/>
            <p:nvPr/>
          </p:nvSpPr>
          <p:spPr>
            <a:xfrm>
              <a:off x="4889896" y="5710509"/>
              <a:ext cx="1837872" cy="400110"/>
            </a:xfrm>
            <a:prstGeom prst="rect">
              <a:avLst/>
            </a:prstGeom>
            <a:noFill/>
          </p:spPr>
          <p:txBody>
            <a:bodyPr wrap="square" rtlCol="0">
              <a:spAutoFit/>
            </a:bodyPr>
            <a:lstStyle>
              <a:defPPr>
                <a:defRPr lang="en-KR"/>
              </a:defPPr>
              <a:lvl1pPr algn="ctr">
                <a:defRPr sz="1000" b="1">
                  <a:solidFill>
                    <a:schemeClr val="tx1">
                      <a:lumMod val="85000"/>
                      <a:lumOff val="15000"/>
                    </a:schemeClr>
                  </a:solidFill>
                  <a:latin typeface="Montserrat SemiBold" pitchFamily="2" charset="0"/>
                  <a:ea typeface="Meiryo" panose="020B0604030504040204" pitchFamily="34" charset="-128"/>
                </a:defRPr>
              </a:lvl1pPr>
            </a:lstStyle>
            <a:p>
              <a:r>
                <a:rPr lang="de-DE" altLang="ko-KR" dirty="0"/>
                <a:t>1.5 m (4.9 ft.) Drop Tested I</a:t>
              </a:r>
              <a:r>
                <a:rPr lang="en-US" altLang="ko-KR" dirty="0">
                  <a:latin typeface="Pretendard" panose="02000503000000020004" pitchFamily="50" charset="-127"/>
                  <a:ea typeface="Pretendard" panose="02000503000000020004" pitchFamily="50" charset="-127"/>
                  <a:cs typeface="Pretendard" panose="02000503000000020004" pitchFamily="50" charset="-127"/>
                </a:rPr>
                <a:t>P65, </a:t>
              </a:r>
              <a:r>
                <a:rPr lang="en-US" altLang="ko-KR" dirty="0"/>
                <a:t>IP68, </a:t>
              </a:r>
              <a:r>
                <a:rPr lang="ko-KR" altLang="ko-KR" dirty="0"/>
                <a:t>MIL-STD-810H</a:t>
              </a:r>
              <a:endParaRPr lang="de-DE" altLang="ko-KR" dirty="0"/>
            </a:p>
          </p:txBody>
        </p:sp>
        <p:pic>
          <p:nvPicPr>
            <p:cNvPr id="26" name="Picture 15">
              <a:extLst>
                <a:ext uri="{FF2B5EF4-FFF2-40B4-BE49-F238E27FC236}">
                  <a16:creationId xmlns:a16="http://schemas.microsoft.com/office/drawing/2014/main" id="{E1AF9488-B3FB-501E-1CAE-C2075BB5CDAA}"/>
                </a:ext>
              </a:extLst>
            </p:cNvPr>
            <p:cNvPicPr>
              <a:picLocks noChangeAspect="1"/>
            </p:cNvPicPr>
            <p:nvPr/>
          </p:nvPicPr>
          <p:blipFill rotWithShape="1">
            <a:blip r:embed="rId16" cstate="screen">
              <a:extLst>
                <a:ext uri="{28A0092B-C50C-407E-A947-70E740481C1C}">
                  <a14:useLocalDpi xmlns:a14="http://schemas.microsoft.com/office/drawing/2010/main"/>
                </a:ext>
              </a:extLst>
            </a:blip>
            <a:srcRect/>
            <a:stretch/>
          </p:blipFill>
          <p:spPr>
            <a:xfrm>
              <a:off x="5347845" y="4829243"/>
              <a:ext cx="461566" cy="553849"/>
            </a:xfrm>
            <a:prstGeom prst="rect">
              <a:avLst/>
            </a:prstGeom>
          </p:spPr>
        </p:pic>
        <p:sp>
          <p:nvSpPr>
            <p:cNvPr id="27" name="사각형: 둥근 모서리 26">
              <a:extLst>
                <a:ext uri="{FF2B5EF4-FFF2-40B4-BE49-F238E27FC236}">
                  <a16:creationId xmlns:a16="http://schemas.microsoft.com/office/drawing/2014/main" id="{1099DBD6-7647-6825-0AC4-47F6E1C2AC7E}"/>
                </a:ext>
              </a:extLst>
            </p:cNvPr>
            <p:cNvSpPr/>
            <p:nvPr/>
          </p:nvSpPr>
          <p:spPr>
            <a:xfrm>
              <a:off x="6751019" y="2809569"/>
              <a:ext cx="1728000" cy="1728000"/>
            </a:xfrm>
            <a:prstGeom prst="roundRect">
              <a:avLst/>
            </a:prstGeom>
            <a:solidFill>
              <a:srgbClr val="F7F7F7"/>
            </a:solidFill>
            <a:ln>
              <a:noFill/>
            </a:ln>
            <a:effectLst>
              <a:outerShdw blurRad="292100" dist="152400" dir="2700000" algn="tl" rotWithShape="0">
                <a:prstClr val="black">
                  <a:alpha val="1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ko-KR" altLang="en-US" dirty="0"/>
            </a:p>
          </p:txBody>
        </p:sp>
        <p:sp>
          <p:nvSpPr>
            <p:cNvPr id="28" name="TextBox 9">
              <a:extLst>
                <a:ext uri="{FF2B5EF4-FFF2-40B4-BE49-F238E27FC236}">
                  <a16:creationId xmlns:a16="http://schemas.microsoft.com/office/drawing/2014/main" id="{7CAFDADE-082E-43C0-48AB-1E77034D33A6}"/>
                </a:ext>
              </a:extLst>
            </p:cNvPr>
            <p:cNvSpPr txBox="1"/>
            <p:nvPr/>
          </p:nvSpPr>
          <p:spPr>
            <a:xfrm>
              <a:off x="6843825" y="3951471"/>
              <a:ext cx="1540151" cy="400110"/>
            </a:xfrm>
            <a:prstGeom prst="rect">
              <a:avLst/>
            </a:prstGeom>
            <a:noFill/>
          </p:spPr>
          <p:txBody>
            <a:bodyPr wrap="square" rtlCol="0">
              <a:spAutoFit/>
            </a:bodyPr>
            <a:lstStyle/>
            <a:p>
              <a:pPr algn="ctr"/>
              <a:r>
                <a:rPr lang="en-US" altLang="ko-KR" sz="1000" b="1" dirty="0">
                  <a:solidFill>
                    <a:schemeClr val="tx1">
                      <a:lumMod val="85000"/>
                      <a:lumOff val="15000"/>
                    </a:schemeClr>
                  </a:solidFill>
                  <a:latin typeface="Montserrat SemiBold" pitchFamily="2" charset="0"/>
                  <a:ea typeface="Meiryo" panose="020B0604030504040204" pitchFamily="34" charset="-128"/>
                </a:rPr>
                <a:t>PD 3.0</a:t>
              </a:r>
            </a:p>
            <a:p>
              <a:pPr algn="ctr"/>
              <a:r>
                <a:rPr lang="en-US" altLang="ko-KR" sz="1000" b="1" dirty="0">
                  <a:solidFill>
                    <a:schemeClr val="tx1">
                      <a:lumMod val="85000"/>
                      <a:lumOff val="15000"/>
                    </a:schemeClr>
                  </a:solidFill>
                  <a:latin typeface="Montserrat SemiBold" pitchFamily="2" charset="0"/>
                  <a:ea typeface="Meiryo" panose="020B0604030504040204" pitchFamily="34" charset="-128"/>
                </a:rPr>
                <a:t>Fast-charging</a:t>
              </a:r>
              <a:endParaRPr lang="ko-KR" altLang="ko-KR" sz="1000" dirty="0">
                <a:solidFill>
                  <a:schemeClr val="tx1">
                    <a:lumMod val="85000"/>
                    <a:lumOff val="15000"/>
                  </a:schemeClr>
                </a:solidFill>
                <a:latin typeface="Montserrat SemiBold" pitchFamily="2" charset="0"/>
                <a:ea typeface="Pretendard" panose="02000503000000020004" pitchFamily="2" charset="-127"/>
                <a:cs typeface="Pretendard" panose="02000503000000020004" pitchFamily="2" charset="-127"/>
              </a:endParaRPr>
            </a:p>
          </p:txBody>
        </p:sp>
        <p:grpSp>
          <p:nvGrpSpPr>
            <p:cNvPr id="29" name="그룹 28">
              <a:extLst>
                <a:ext uri="{FF2B5EF4-FFF2-40B4-BE49-F238E27FC236}">
                  <a16:creationId xmlns:a16="http://schemas.microsoft.com/office/drawing/2014/main" id="{29243569-3485-E3CD-399D-529FBAA6F7D4}"/>
                </a:ext>
              </a:extLst>
            </p:cNvPr>
            <p:cNvGrpSpPr/>
            <p:nvPr/>
          </p:nvGrpSpPr>
          <p:grpSpPr>
            <a:xfrm>
              <a:off x="5785575" y="4694536"/>
              <a:ext cx="683590" cy="768065"/>
              <a:chOff x="6889327" y="3873062"/>
              <a:chExt cx="704284" cy="791316"/>
            </a:xfrm>
          </p:grpSpPr>
          <p:pic>
            <p:nvPicPr>
              <p:cNvPr id="31" name="Picture 17">
                <a:extLst>
                  <a:ext uri="{FF2B5EF4-FFF2-40B4-BE49-F238E27FC236}">
                    <a16:creationId xmlns:a16="http://schemas.microsoft.com/office/drawing/2014/main" id="{2411B59A-6B0B-B1AE-5EC2-C66888B7FB5B}"/>
                  </a:ext>
                </a:extLst>
              </p:cNvPr>
              <p:cNvPicPr>
                <a:picLocks noChangeAspect="1"/>
              </p:cNvPicPr>
              <p:nvPr/>
            </p:nvPicPr>
            <p:blipFill rotWithShape="1">
              <a:blip r:embed="rId11" cstate="screen">
                <a:grayscl/>
                <a:extLst>
                  <a:ext uri="{28A0092B-C50C-407E-A947-70E740481C1C}">
                    <a14:useLocalDpi xmlns:a14="http://schemas.microsoft.com/office/drawing/2010/main"/>
                  </a:ext>
                </a:extLst>
              </a:blip>
              <a:srcRect/>
              <a:stretch/>
            </p:blipFill>
            <p:spPr>
              <a:xfrm>
                <a:off x="6972950" y="3873062"/>
                <a:ext cx="620661" cy="791316"/>
              </a:xfrm>
              <a:prstGeom prst="rect">
                <a:avLst/>
              </a:prstGeom>
            </p:spPr>
          </p:pic>
          <p:cxnSp>
            <p:nvCxnSpPr>
              <p:cNvPr id="37" name="직선 연결선[R] 8">
                <a:extLst>
                  <a:ext uri="{FF2B5EF4-FFF2-40B4-BE49-F238E27FC236}">
                    <a16:creationId xmlns:a16="http://schemas.microsoft.com/office/drawing/2014/main" id="{683036EC-4ED1-B991-49A8-780A6C9F0B1A}"/>
                  </a:ext>
                </a:extLst>
              </p:cNvPr>
              <p:cNvCxnSpPr>
                <a:cxnSpLocks/>
              </p:cNvCxnSpPr>
              <p:nvPr/>
            </p:nvCxnSpPr>
            <p:spPr>
              <a:xfrm flipH="1">
                <a:off x="6889327" y="4034023"/>
                <a:ext cx="130949" cy="507409"/>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sp>
          <p:nvSpPr>
            <p:cNvPr id="5" name="TextBox 9">
              <a:extLst>
                <a:ext uri="{FF2B5EF4-FFF2-40B4-BE49-F238E27FC236}">
                  <a16:creationId xmlns:a16="http://schemas.microsoft.com/office/drawing/2014/main" id="{37BB6670-E22A-8760-F041-0BC3F6003F55}"/>
                </a:ext>
              </a:extLst>
            </p:cNvPr>
            <p:cNvSpPr txBox="1"/>
            <p:nvPr/>
          </p:nvSpPr>
          <p:spPr>
            <a:xfrm>
              <a:off x="6797521" y="5710509"/>
              <a:ext cx="1624324" cy="400110"/>
            </a:xfrm>
            <a:prstGeom prst="rect">
              <a:avLst/>
            </a:prstGeom>
            <a:noFill/>
          </p:spPr>
          <p:txBody>
            <a:bodyPr wrap="square" rtlCol="0">
              <a:spAutoFit/>
            </a:bodyPr>
            <a:lstStyle/>
            <a:p>
              <a:pPr algn="ctr"/>
              <a:r>
                <a:rPr lang="en-US" altLang="ko-KR" sz="1000" b="1" dirty="0">
                  <a:solidFill>
                    <a:schemeClr val="tx1">
                      <a:lumMod val="85000"/>
                      <a:lumOff val="15000"/>
                    </a:schemeClr>
                  </a:solidFill>
                  <a:latin typeface="Montserrat SemiBold" pitchFamily="2" charset="0"/>
                  <a:ea typeface="Meiryo" panose="020B0604030504040204" pitchFamily="34" charset="-128"/>
                </a:rPr>
                <a:t>In-Display NFC</a:t>
              </a:r>
            </a:p>
            <a:p>
              <a:pPr algn="ctr"/>
              <a:r>
                <a:rPr lang="en-US" altLang="ko-KR" sz="1000" b="1" dirty="0">
                  <a:solidFill>
                    <a:schemeClr val="tx1">
                      <a:lumMod val="85000"/>
                      <a:lumOff val="15000"/>
                    </a:schemeClr>
                  </a:solidFill>
                  <a:latin typeface="Montserrat SemiBold" pitchFamily="2" charset="0"/>
                  <a:ea typeface="Meiryo" panose="020B0604030504040204" pitchFamily="34" charset="-128"/>
                </a:rPr>
                <a:t>Tag Type 1-5</a:t>
              </a:r>
            </a:p>
          </p:txBody>
        </p:sp>
        <p:pic>
          <p:nvPicPr>
            <p:cNvPr id="39" name="그림 38" descr="블랙, 어둠이(가) 표시된 사진&#10;&#10;AI 생성 콘텐츠는 정확하지 않을 수 있습니다.">
              <a:extLst>
                <a:ext uri="{FF2B5EF4-FFF2-40B4-BE49-F238E27FC236}">
                  <a16:creationId xmlns:a16="http://schemas.microsoft.com/office/drawing/2014/main" id="{575A9A81-99DD-B5DC-B706-2E667CE6D17F}"/>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7218975" y="3131595"/>
              <a:ext cx="781416" cy="728598"/>
            </a:xfrm>
            <a:prstGeom prst="rect">
              <a:avLst/>
            </a:prstGeom>
          </p:spPr>
        </p:pic>
        <p:pic>
          <p:nvPicPr>
            <p:cNvPr id="44" name="그래픽 43">
              <a:extLst>
                <a:ext uri="{FF2B5EF4-FFF2-40B4-BE49-F238E27FC236}">
                  <a16:creationId xmlns:a16="http://schemas.microsoft.com/office/drawing/2014/main" id="{6FED4776-722A-858B-5B77-C3D670F052FE}"/>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5436247" y="3107008"/>
              <a:ext cx="712230" cy="719174"/>
            </a:xfrm>
            <a:prstGeom prst="rect">
              <a:avLst/>
            </a:prstGeom>
          </p:spPr>
        </p:pic>
      </p:grpSp>
    </p:spTree>
    <p:extLst>
      <p:ext uri="{BB962C8B-B14F-4D97-AF65-F5344CB8AC3E}">
        <p14:creationId xmlns:p14="http://schemas.microsoft.com/office/powerpoint/2010/main" val="1681738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1BF16DBE-589A-29AF-53EF-F4B50E98CDFA}"/>
            </a:ext>
          </a:extLst>
        </p:cNvPr>
        <p:cNvGrpSpPr/>
        <p:nvPr/>
      </p:nvGrpSpPr>
      <p:grpSpPr>
        <a:xfrm>
          <a:off x="0" y="0"/>
          <a:ext cx="0" cy="0"/>
          <a:chOff x="0" y="0"/>
          <a:chExt cx="0" cy="0"/>
        </a:xfrm>
      </p:grpSpPr>
      <p:pic>
        <p:nvPicPr>
          <p:cNvPr id="26" name="그림 25">
            <a:extLst>
              <a:ext uri="{FF2B5EF4-FFF2-40B4-BE49-F238E27FC236}">
                <a16:creationId xmlns:a16="http://schemas.microsoft.com/office/drawing/2014/main" id="{7E504142-8C2F-15A6-9B56-4A5976C408A6}"/>
              </a:ext>
            </a:extLst>
          </p:cNvPr>
          <p:cNvPicPr>
            <a:picLocks noChangeAspect="1"/>
          </p:cNvPicPr>
          <p:nvPr/>
        </p:nvPicPr>
        <p:blipFill>
          <a:blip r:embed="rId4"/>
          <a:srcRect l="6530" t="62794" r="8554" b="9078"/>
          <a:stretch>
            <a:fillRect/>
          </a:stretch>
        </p:blipFill>
        <p:spPr>
          <a:xfrm rot="10800000">
            <a:off x="2813826" y="1604592"/>
            <a:ext cx="2226899" cy="441644"/>
          </a:xfrm>
          <a:prstGeom prst="rect">
            <a:avLst/>
          </a:prstGeom>
        </p:spPr>
      </p:pic>
      <p:pic>
        <p:nvPicPr>
          <p:cNvPr id="20" name="그림 19">
            <a:extLst>
              <a:ext uri="{FF2B5EF4-FFF2-40B4-BE49-F238E27FC236}">
                <a16:creationId xmlns:a16="http://schemas.microsoft.com/office/drawing/2014/main" id="{72AEEE5E-A84A-D288-210A-580417568B42}"/>
              </a:ext>
            </a:extLst>
          </p:cNvPr>
          <p:cNvPicPr>
            <a:picLocks noChangeAspect="1"/>
          </p:cNvPicPr>
          <p:nvPr/>
        </p:nvPicPr>
        <p:blipFill>
          <a:blip r:embed="rId5"/>
          <a:stretch>
            <a:fillRect/>
          </a:stretch>
        </p:blipFill>
        <p:spPr>
          <a:xfrm>
            <a:off x="8221858" y="3208029"/>
            <a:ext cx="3542176" cy="3542176"/>
          </a:xfrm>
          <a:prstGeom prst="rect">
            <a:avLst/>
          </a:prstGeom>
        </p:spPr>
      </p:pic>
      <p:pic>
        <p:nvPicPr>
          <p:cNvPr id="17" name="그림 16">
            <a:extLst>
              <a:ext uri="{FF2B5EF4-FFF2-40B4-BE49-F238E27FC236}">
                <a16:creationId xmlns:a16="http://schemas.microsoft.com/office/drawing/2014/main" id="{A52A7F1A-0F7D-FE79-E9F8-1D1EB30F15D0}"/>
              </a:ext>
            </a:extLst>
          </p:cNvPr>
          <p:cNvPicPr>
            <a:picLocks noChangeAspect="1"/>
          </p:cNvPicPr>
          <p:nvPr/>
        </p:nvPicPr>
        <p:blipFill>
          <a:blip r:embed="rId6"/>
          <a:stretch>
            <a:fillRect/>
          </a:stretch>
        </p:blipFill>
        <p:spPr>
          <a:xfrm>
            <a:off x="3445727" y="1706137"/>
            <a:ext cx="4226312" cy="4226312"/>
          </a:xfrm>
          <a:prstGeom prst="rect">
            <a:avLst/>
          </a:prstGeom>
        </p:spPr>
      </p:pic>
      <p:pic>
        <p:nvPicPr>
          <p:cNvPr id="315" name="그래픽 314">
            <a:extLst>
              <a:ext uri="{FF2B5EF4-FFF2-40B4-BE49-F238E27FC236}">
                <a16:creationId xmlns:a16="http://schemas.microsoft.com/office/drawing/2014/main" id="{5164DC90-2899-AC8D-80BD-DDD0B01721D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397838" y="361360"/>
            <a:ext cx="2787479" cy="2743335"/>
          </a:xfrm>
          <a:prstGeom prst="rect">
            <a:avLst/>
          </a:prstGeom>
        </p:spPr>
      </p:pic>
      <p:pic>
        <p:nvPicPr>
          <p:cNvPr id="346" name="그래픽 345">
            <a:extLst>
              <a:ext uri="{FF2B5EF4-FFF2-40B4-BE49-F238E27FC236}">
                <a16:creationId xmlns:a16="http://schemas.microsoft.com/office/drawing/2014/main" id="{8391D131-0461-F6C4-CC82-2D8FFF92A8A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915315" y="3808981"/>
            <a:ext cx="2557286" cy="2516786"/>
          </a:xfrm>
          <a:prstGeom prst="rect">
            <a:avLst/>
          </a:prstGeom>
        </p:spPr>
      </p:pic>
      <p:sp>
        <p:nvSpPr>
          <p:cNvPr id="8" name="직사각형 2">
            <a:extLst>
              <a:ext uri="{FF2B5EF4-FFF2-40B4-BE49-F238E27FC236}">
                <a16:creationId xmlns:a16="http://schemas.microsoft.com/office/drawing/2014/main" id="{24C68D1C-C0FF-6114-3F5F-64BE915F7384}"/>
              </a:ext>
            </a:extLst>
          </p:cNvPr>
          <p:cNvSpPr/>
          <p:nvPr/>
        </p:nvSpPr>
        <p:spPr>
          <a:xfrm>
            <a:off x="0" y="363338"/>
            <a:ext cx="286603" cy="611326"/>
          </a:xfrm>
          <a:prstGeom prst="rect">
            <a:avLst/>
          </a:prstGeom>
          <a:solidFill>
            <a:srgbClr val="B129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TextBox 8">
            <a:extLst>
              <a:ext uri="{FF2B5EF4-FFF2-40B4-BE49-F238E27FC236}">
                <a16:creationId xmlns:a16="http://schemas.microsoft.com/office/drawing/2014/main" id="{7F20B1BD-509F-CC9E-80E0-34FBF8FF434A}"/>
              </a:ext>
            </a:extLst>
          </p:cNvPr>
          <p:cNvSpPr txBox="1"/>
          <p:nvPr/>
        </p:nvSpPr>
        <p:spPr>
          <a:xfrm>
            <a:off x="407733" y="432645"/>
            <a:ext cx="3191627" cy="523220"/>
          </a:xfrm>
          <a:prstGeom prst="rect">
            <a:avLst/>
          </a:prstGeom>
          <a:noFill/>
        </p:spPr>
        <p:txBody>
          <a:bodyPr wrap="square" rtlCol="0">
            <a:spAutoFit/>
          </a:bodyPr>
          <a:lstStyle/>
          <a:p>
            <a:r>
              <a:rPr lang="en-US" altLang="ko-KR" sz="2800" b="1" dirty="0">
                <a:gradFill>
                  <a:gsLst>
                    <a:gs pos="0">
                      <a:srgbClr val="AE845E">
                        <a:alpha val="59000"/>
                      </a:srgbClr>
                    </a:gs>
                    <a:gs pos="0">
                      <a:schemeClr val="bg1">
                        <a:lumMod val="95000"/>
                      </a:schemeClr>
                    </a:gs>
                    <a:gs pos="83000">
                      <a:schemeClr val="bg1">
                        <a:lumMod val="65000"/>
                      </a:schemeClr>
                    </a:gs>
                    <a:gs pos="100000">
                      <a:schemeClr val="bg1"/>
                    </a:gs>
                  </a:gsLst>
                  <a:lin ang="0" scaled="1"/>
                </a:gradFill>
                <a:latin typeface="Montserrat" pitchFamily="2" charset="0"/>
              </a:rPr>
              <a:t>Specifications</a:t>
            </a:r>
            <a:endParaRPr lang="ko-Kore-KR" altLang="en-US" sz="2800" dirty="0">
              <a:gradFill>
                <a:gsLst>
                  <a:gs pos="0">
                    <a:srgbClr val="AE845E">
                      <a:alpha val="59000"/>
                    </a:srgbClr>
                  </a:gs>
                  <a:gs pos="0">
                    <a:schemeClr val="bg1">
                      <a:lumMod val="95000"/>
                    </a:schemeClr>
                  </a:gs>
                  <a:gs pos="83000">
                    <a:schemeClr val="bg1">
                      <a:lumMod val="65000"/>
                    </a:schemeClr>
                  </a:gs>
                  <a:gs pos="100000">
                    <a:schemeClr val="bg1"/>
                  </a:gs>
                </a:gsLst>
                <a:lin ang="0" scaled="1"/>
              </a:gradFill>
              <a:latin typeface="Montserrat" pitchFamily="2" charset="0"/>
            </a:endParaRPr>
          </a:p>
        </p:txBody>
      </p:sp>
      <p:pic>
        <p:nvPicPr>
          <p:cNvPr id="10" name="Picture 1">
            <a:extLst>
              <a:ext uri="{FF2B5EF4-FFF2-40B4-BE49-F238E27FC236}">
                <a16:creationId xmlns:a16="http://schemas.microsoft.com/office/drawing/2014/main" id="{515FE624-FF4E-0F08-D8BA-AF76BE7064A4}"/>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865594" y="293464"/>
            <a:ext cx="910591" cy="406632"/>
          </a:xfrm>
          <a:prstGeom prst="rect">
            <a:avLst/>
          </a:prstGeom>
        </p:spPr>
      </p:pic>
      <p:pic>
        <p:nvPicPr>
          <p:cNvPr id="4" name="Picture 18">
            <a:extLst>
              <a:ext uri="{FF2B5EF4-FFF2-40B4-BE49-F238E27FC236}">
                <a16:creationId xmlns:a16="http://schemas.microsoft.com/office/drawing/2014/main" id="{EE588F62-D1F8-6C34-7ACE-9FB1F2F8E04B}"/>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866033" y="279818"/>
            <a:ext cx="919030" cy="403436"/>
          </a:xfrm>
          <a:prstGeom prst="rect">
            <a:avLst/>
          </a:prstGeom>
          <a:effectLst/>
        </p:spPr>
      </p:pic>
      <p:cxnSp>
        <p:nvCxnSpPr>
          <p:cNvPr id="84" name="Straight Connector 24">
            <a:extLst>
              <a:ext uri="{FF2B5EF4-FFF2-40B4-BE49-F238E27FC236}">
                <a16:creationId xmlns:a16="http://schemas.microsoft.com/office/drawing/2014/main" id="{3C68979E-FED3-D6C4-8C4E-0096B5641F78}"/>
              </a:ext>
            </a:extLst>
          </p:cNvPr>
          <p:cNvCxnSpPr>
            <a:cxnSpLocks/>
          </p:cNvCxnSpPr>
          <p:nvPr/>
        </p:nvCxnSpPr>
        <p:spPr bwMode="auto">
          <a:xfrm>
            <a:off x="3794731" y="2771027"/>
            <a:ext cx="4012" cy="0"/>
          </a:xfrm>
          <a:prstGeom prst="line">
            <a:avLst/>
          </a:prstGeom>
          <a:solidFill>
            <a:schemeClr val="accent1"/>
          </a:solidFill>
          <a:ln w="28575" cap="flat" cmpd="sng" algn="ctr">
            <a:solidFill>
              <a:srgbClr val="FF0000">
                <a:alpha val="50000"/>
              </a:srgbClr>
            </a:solidFill>
            <a:prstDash val="solid"/>
            <a:round/>
            <a:headEnd type="none" w="med" len="med"/>
            <a:tailEnd type="none" w="med" len="med"/>
          </a:ln>
          <a:effectLst/>
        </p:spPr>
      </p:cxnSp>
      <p:grpSp>
        <p:nvGrpSpPr>
          <p:cNvPr id="118" name="그룹 117">
            <a:extLst>
              <a:ext uri="{FF2B5EF4-FFF2-40B4-BE49-F238E27FC236}">
                <a16:creationId xmlns:a16="http://schemas.microsoft.com/office/drawing/2014/main" id="{4EE9E1DD-E28D-1ED7-77D7-3482C0FA6F88}"/>
              </a:ext>
            </a:extLst>
          </p:cNvPr>
          <p:cNvGrpSpPr/>
          <p:nvPr/>
        </p:nvGrpSpPr>
        <p:grpSpPr>
          <a:xfrm>
            <a:off x="3009406" y="1304897"/>
            <a:ext cx="1611221" cy="1201275"/>
            <a:chOff x="1166886" y="1426739"/>
            <a:chExt cx="1772226" cy="1321316"/>
          </a:xfrm>
        </p:grpSpPr>
        <p:grpSp>
          <p:nvGrpSpPr>
            <p:cNvPr id="117" name="그룹 116">
              <a:extLst>
                <a:ext uri="{FF2B5EF4-FFF2-40B4-BE49-F238E27FC236}">
                  <a16:creationId xmlns:a16="http://schemas.microsoft.com/office/drawing/2014/main" id="{408E59E8-C22D-4D06-6AEE-75517A15216F}"/>
                </a:ext>
              </a:extLst>
            </p:cNvPr>
            <p:cNvGrpSpPr/>
            <p:nvPr/>
          </p:nvGrpSpPr>
          <p:grpSpPr>
            <a:xfrm>
              <a:off x="1166886" y="1426739"/>
              <a:ext cx="1772226" cy="1321316"/>
              <a:chOff x="1166886" y="1426739"/>
              <a:chExt cx="1772226" cy="1321316"/>
            </a:xfrm>
          </p:grpSpPr>
          <p:grpSp>
            <p:nvGrpSpPr>
              <p:cNvPr id="55" name="그룹 54">
                <a:extLst>
                  <a:ext uri="{FF2B5EF4-FFF2-40B4-BE49-F238E27FC236}">
                    <a16:creationId xmlns:a16="http://schemas.microsoft.com/office/drawing/2014/main" id="{805B5C25-92E6-8F0F-6217-69FFDB40CE0B}"/>
                  </a:ext>
                </a:extLst>
              </p:cNvPr>
              <p:cNvGrpSpPr/>
              <p:nvPr/>
            </p:nvGrpSpPr>
            <p:grpSpPr>
              <a:xfrm>
                <a:off x="1438920" y="1856883"/>
                <a:ext cx="1162164" cy="327138"/>
                <a:chOff x="4506508" y="769357"/>
                <a:chExt cx="1295085" cy="364554"/>
              </a:xfrm>
            </p:grpSpPr>
            <p:sp>
              <p:nvSpPr>
                <p:cNvPr id="22" name="사각형: 둥근 모서리 21">
                  <a:extLst>
                    <a:ext uri="{FF2B5EF4-FFF2-40B4-BE49-F238E27FC236}">
                      <a16:creationId xmlns:a16="http://schemas.microsoft.com/office/drawing/2014/main" id="{E718AE86-9749-A9A2-EE1B-BBE936968D82}"/>
                    </a:ext>
                  </a:extLst>
                </p:cNvPr>
                <p:cNvSpPr/>
                <p:nvPr/>
              </p:nvSpPr>
              <p:spPr>
                <a:xfrm>
                  <a:off x="4963290" y="808017"/>
                  <a:ext cx="838303" cy="288180"/>
                </a:xfrm>
                <a:prstGeom prst="roundRect">
                  <a:avLst/>
                </a:prstGeom>
                <a:noFill/>
                <a:ln w="28575">
                  <a:solidFill>
                    <a:srgbClr val="C0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7" name="사각형: 둥근 모서리 26">
                  <a:extLst>
                    <a:ext uri="{FF2B5EF4-FFF2-40B4-BE49-F238E27FC236}">
                      <a16:creationId xmlns:a16="http://schemas.microsoft.com/office/drawing/2014/main" id="{1F8DD7F9-B8BB-7769-B340-1CDFA2ECE4A1}"/>
                    </a:ext>
                  </a:extLst>
                </p:cNvPr>
                <p:cNvSpPr/>
                <p:nvPr/>
              </p:nvSpPr>
              <p:spPr>
                <a:xfrm>
                  <a:off x="4506508" y="769357"/>
                  <a:ext cx="353008" cy="364554"/>
                </a:xfrm>
                <a:prstGeom prst="roundRect">
                  <a:avLst/>
                </a:prstGeom>
                <a:noFill/>
                <a:ln w="28575">
                  <a:solidFill>
                    <a:srgbClr val="C0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
            <p:nvSpPr>
              <p:cNvPr id="5" name="TextBox 9">
                <a:extLst>
                  <a:ext uri="{FF2B5EF4-FFF2-40B4-BE49-F238E27FC236}">
                    <a16:creationId xmlns:a16="http://schemas.microsoft.com/office/drawing/2014/main" id="{54299B8B-0CC3-EF70-6977-D31CE1F5C723}"/>
                  </a:ext>
                </a:extLst>
              </p:cNvPr>
              <p:cNvSpPr txBox="1"/>
              <p:nvPr/>
            </p:nvSpPr>
            <p:spPr>
              <a:xfrm>
                <a:off x="1830370" y="1426739"/>
                <a:ext cx="1108742" cy="304679"/>
              </a:xfrm>
              <a:prstGeom prst="rect">
                <a:avLst/>
              </a:prstGeom>
              <a:noFill/>
            </p:spPr>
            <p:txBody>
              <a:bodyPr wrap="square" rtlCol="0">
                <a:spAutoFit/>
              </a:bodyPr>
              <a:lstStyle/>
              <a:p>
                <a:r>
                  <a:rPr lang="en-US" altLang="ko-KR" sz="1200" dirty="0">
                    <a:solidFill>
                      <a:schemeClr val="bg1"/>
                    </a:solidFill>
                    <a:latin typeface="Pretendard" panose="02000503000000020004" pitchFamily="50" charset="-127"/>
                    <a:ea typeface="Pretendard" panose="02000503000000020004" pitchFamily="50" charset="-127"/>
                    <a:cs typeface="Pretendard" panose="02000503000000020004" pitchFamily="50" charset="-127"/>
                  </a:rPr>
                  <a:t>2D Scanner </a:t>
                </a:r>
              </a:p>
            </p:txBody>
          </p:sp>
          <p:sp>
            <p:nvSpPr>
              <p:cNvPr id="6" name="TextBox 9">
                <a:extLst>
                  <a:ext uri="{FF2B5EF4-FFF2-40B4-BE49-F238E27FC236}">
                    <a16:creationId xmlns:a16="http://schemas.microsoft.com/office/drawing/2014/main" id="{7991885A-8F74-DBDF-206A-E4DB152CC303}"/>
                  </a:ext>
                </a:extLst>
              </p:cNvPr>
              <p:cNvSpPr txBox="1"/>
              <p:nvPr/>
            </p:nvSpPr>
            <p:spPr>
              <a:xfrm>
                <a:off x="1166886" y="2443376"/>
                <a:ext cx="1087459" cy="304679"/>
              </a:xfrm>
              <a:prstGeom prst="rect">
                <a:avLst/>
              </a:prstGeom>
              <a:noFill/>
            </p:spPr>
            <p:txBody>
              <a:bodyPr wrap="square" rtlCol="0">
                <a:spAutoFit/>
              </a:bodyPr>
              <a:lstStyle/>
              <a:p>
                <a:r>
                  <a:rPr lang="ko-KR" altLang="ko-KR" sz="1200" dirty="0">
                    <a:solidFill>
                      <a:schemeClr val="bg1"/>
                    </a:solidFill>
                    <a:latin typeface="Pretendard" panose="02000503000000020004" pitchFamily="50" charset="-127"/>
                    <a:ea typeface="Pretendard" panose="02000503000000020004" pitchFamily="50" charset="-127"/>
                    <a:cs typeface="Pretendard" panose="02000503000000020004" pitchFamily="50" charset="-127"/>
                  </a:rPr>
                  <a:t>SOS </a:t>
                </a:r>
                <a:r>
                  <a:rPr lang="ko-KR" altLang="ko-KR" sz="1200" dirty="0" err="1">
                    <a:solidFill>
                      <a:schemeClr val="bg1"/>
                    </a:solidFill>
                    <a:latin typeface="Pretendard" panose="02000503000000020004" pitchFamily="50" charset="-127"/>
                    <a:ea typeface="Pretendard" panose="02000503000000020004" pitchFamily="50" charset="-127"/>
                    <a:cs typeface="Pretendard" panose="02000503000000020004" pitchFamily="50" charset="-127"/>
                  </a:rPr>
                  <a:t>Button</a:t>
                </a:r>
                <a:endParaRPr lang="en-US" altLang="ko-KR" sz="1200" dirty="0">
                  <a:solidFill>
                    <a:schemeClr val="bg1"/>
                  </a:solidFill>
                  <a:latin typeface="Pretendard" panose="02000503000000020004" pitchFamily="50" charset="-127"/>
                  <a:ea typeface="Pretendard" panose="02000503000000020004" pitchFamily="50" charset="-127"/>
                  <a:cs typeface="Pretendard" panose="02000503000000020004" pitchFamily="50" charset="-127"/>
                </a:endParaRPr>
              </a:p>
            </p:txBody>
          </p:sp>
        </p:grpSp>
        <p:cxnSp>
          <p:nvCxnSpPr>
            <p:cNvPr id="34" name="Google Shape;185;p3">
              <a:extLst>
                <a:ext uri="{FF2B5EF4-FFF2-40B4-BE49-F238E27FC236}">
                  <a16:creationId xmlns:a16="http://schemas.microsoft.com/office/drawing/2014/main" id="{56DB3335-923E-AD1E-898F-32F19578F8BD}"/>
                </a:ext>
              </a:extLst>
            </p:cNvPr>
            <p:cNvCxnSpPr>
              <a:cxnSpLocks/>
            </p:cNvCxnSpPr>
            <p:nvPr/>
          </p:nvCxnSpPr>
          <p:spPr>
            <a:xfrm>
              <a:off x="1669691" y="2220658"/>
              <a:ext cx="0" cy="221153"/>
            </a:xfrm>
            <a:prstGeom prst="straightConnector1">
              <a:avLst/>
            </a:prstGeom>
            <a:solidFill>
              <a:schemeClr val="bg1"/>
            </a:solidFill>
            <a:ln w="9525" cap="flat" cmpd="sng">
              <a:solidFill>
                <a:schemeClr val="bg1"/>
              </a:solidFill>
              <a:prstDash val="solid"/>
              <a:miter lim="800000"/>
              <a:headEnd type="none" w="sm" len="sm"/>
              <a:tailEnd type="none" w="sm" len="sm"/>
            </a:ln>
          </p:spPr>
        </p:cxnSp>
      </p:grpSp>
      <p:grpSp>
        <p:nvGrpSpPr>
          <p:cNvPr id="116" name="그룹 115">
            <a:extLst>
              <a:ext uri="{FF2B5EF4-FFF2-40B4-BE49-F238E27FC236}">
                <a16:creationId xmlns:a16="http://schemas.microsoft.com/office/drawing/2014/main" id="{033E404E-0087-0B18-E616-1B67324DDF4D}"/>
              </a:ext>
            </a:extLst>
          </p:cNvPr>
          <p:cNvGrpSpPr/>
          <p:nvPr/>
        </p:nvGrpSpPr>
        <p:grpSpPr>
          <a:xfrm>
            <a:off x="6410753" y="4868709"/>
            <a:ext cx="1864908" cy="846540"/>
            <a:chOff x="1058102" y="5272229"/>
            <a:chExt cx="2443476" cy="1109170"/>
          </a:xfrm>
        </p:grpSpPr>
        <p:grpSp>
          <p:nvGrpSpPr>
            <p:cNvPr id="59" name="그룹 58">
              <a:extLst>
                <a:ext uri="{FF2B5EF4-FFF2-40B4-BE49-F238E27FC236}">
                  <a16:creationId xmlns:a16="http://schemas.microsoft.com/office/drawing/2014/main" id="{3A893208-520D-5CBE-72DB-F43328D07500}"/>
                </a:ext>
              </a:extLst>
            </p:cNvPr>
            <p:cNvGrpSpPr/>
            <p:nvPr/>
          </p:nvGrpSpPr>
          <p:grpSpPr>
            <a:xfrm>
              <a:off x="1058102" y="5272229"/>
              <a:ext cx="2443476" cy="670267"/>
              <a:chOff x="4014853" y="5080733"/>
              <a:chExt cx="2700117" cy="690251"/>
            </a:xfrm>
          </p:grpSpPr>
          <p:pic>
            <p:nvPicPr>
              <p:cNvPr id="53" name="그림 52">
                <a:extLst>
                  <a:ext uri="{FF2B5EF4-FFF2-40B4-BE49-F238E27FC236}">
                    <a16:creationId xmlns:a16="http://schemas.microsoft.com/office/drawing/2014/main" id="{DBE60EF3-F1A3-1338-0445-836B5870C9B1}"/>
                  </a:ext>
                </a:extLst>
              </p:cNvPr>
              <p:cNvPicPr>
                <a:picLocks noChangeAspect="1"/>
              </p:cNvPicPr>
              <p:nvPr/>
            </p:nvPicPr>
            <p:blipFill>
              <a:blip r:embed="rId11" cstate="screen">
                <a:extLst>
                  <a:ext uri="{BEBA8EAE-BF5A-486C-A8C5-ECC9F3942E4B}">
                    <a14:imgProps xmlns:a14="http://schemas.microsoft.com/office/drawing/2010/main">
                      <a14:imgLayer r:embed="rId12">
                        <a14:imgEffect>
                          <a14:brightnessContrast contrast="-40000"/>
                        </a14:imgEffect>
                      </a14:imgLayer>
                    </a14:imgProps>
                  </a:ext>
                  <a:ext uri="{28A0092B-C50C-407E-A947-70E740481C1C}">
                    <a14:useLocalDpi xmlns:a14="http://schemas.microsoft.com/office/drawing/2010/main"/>
                  </a:ext>
                </a:extLst>
              </a:blip>
              <a:srcRect/>
              <a:stretch>
                <a:fillRect/>
              </a:stretch>
            </p:blipFill>
            <p:spPr>
              <a:xfrm>
                <a:off x="4014853" y="5080733"/>
                <a:ext cx="2700117" cy="690251"/>
              </a:xfrm>
              <a:prstGeom prst="rect">
                <a:avLst/>
              </a:prstGeom>
            </p:spPr>
          </p:pic>
          <p:sp>
            <p:nvSpPr>
              <p:cNvPr id="31" name="사각형: 둥근 모서리 30">
                <a:extLst>
                  <a:ext uri="{FF2B5EF4-FFF2-40B4-BE49-F238E27FC236}">
                    <a16:creationId xmlns:a16="http://schemas.microsoft.com/office/drawing/2014/main" id="{01AD059D-6CA7-823C-1121-70D1280EAEF9}"/>
                  </a:ext>
                </a:extLst>
              </p:cNvPr>
              <p:cNvSpPr/>
              <p:nvPr/>
            </p:nvSpPr>
            <p:spPr>
              <a:xfrm>
                <a:off x="4914212" y="5306359"/>
                <a:ext cx="780511" cy="290980"/>
              </a:xfrm>
              <a:prstGeom prst="roundRect">
                <a:avLst/>
              </a:prstGeom>
              <a:noFill/>
              <a:ln w="28575">
                <a:solidFill>
                  <a:srgbClr val="C0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
          <p:nvSpPr>
            <p:cNvPr id="42" name="TextBox 9">
              <a:extLst>
                <a:ext uri="{FF2B5EF4-FFF2-40B4-BE49-F238E27FC236}">
                  <a16:creationId xmlns:a16="http://schemas.microsoft.com/office/drawing/2014/main" id="{C049B11C-4820-6787-497C-723ADF77BAB5}"/>
                </a:ext>
              </a:extLst>
            </p:cNvPr>
            <p:cNvSpPr txBox="1"/>
            <p:nvPr/>
          </p:nvSpPr>
          <p:spPr>
            <a:xfrm>
              <a:off x="1580374" y="6018464"/>
              <a:ext cx="1351028" cy="362935"/>
            </a:xfrm>
            <a:prstGeom prst="rect">
              <a:avLst/>
            </a:prstGeom>
            <a:noFill/>
          </p:spPr>
          <p:txBody>
            <a:bodyPr wrap="square" rtlCol="0">
              <a:spAutoFit/>
            </a:bodyPr>
            <a:lstStyle/>
            <a:p>
              <a:r>
                <a:rPr lang="en-US" altLang="ko-KR" sz="1200" dirty="0">
                  <a:solidFill>
                    <a:schemeClr val="bg1"/>
                  </a:solidFill>
                  <a:latin typeface="Pretendard" panose="02000503000000020004" pitchFamily="50" charset="-127"/>
                  <a:ea typeface="Pretendard" panose="02000503000000020004" pitchFamily="50" charset="-127"/>
                  <a:cs typeface="Pretendard" panose="02000503000000020004" pitchFamily="50" charset="-127"/>
                </a:rPr>
                <a:t>Type C Port</a:t>
              </a:r>
            </a:p>
          </p:txBody>
        </p:sp>
        <p:cxnSp>
          <p:nvCxnSpPr>
            <p:cNvPr id="43" name="Google Shape;185;p3">
              <a:extLst>
                <a:ext uri="{FF2B5EF4-FFF2-40B4-BE49-F238E27FC236}">
                  <a16:creationId xmlns:a16="http://schemas.microsoft.com/office/drawing/2014/main" id="{5123EE56-1BBD-CE72-A2EE-1A4A59AB6D37}"/>
                </a:ext>
              </a:extLst>
            </p:cNvPr>
            <p:cNvCxnSpPr>
              <a:cxnSpLocks/>
            </p:cNvCxnSpPr>
            <p:nvPr/>
          </p:nvCxnSpPr>
          <p:spPr>
            <a:xfrm>
              <a:off x="2244390" y="5812991"/>
              <a:ext cx="0" cy="221153"/>
            </a:xfrm>
            <a:prstGeom prst="straightConnector1">
              <a:avLst/>
            </a:prstGeom>
            <a:solidFill>
              <a:schemeClr val="bg1"/>
            </a:solidFill>
            <a:ln w="9525" cap="flat" cmpd="sng">
              <a:solidFill>
                <a:schemeClr val="bg1"/>
              </a:solidFill>
              <a:prstDash val="solid"/>
              <a:miter lim="800000"/>
              <a:headEnd type="none" w="sm" len="sm"/>
              <a:tailEnd type="none" w="sm" len="sm"/>
            </a:ln>
          </p:spPr>
        </p:cxnSp>
      </p:grpSp>
      <p:grpSp>
        <p:nvGrpSpPr>
          <p:cNvPr id="208" name="그룹 207">
            <a:extLst>
              <a:ext uri="{FF2B5EF4-FFF2-40B4-BE49-F238E27FC236}">
                <a16:creationId xmlns:a16="http://schemas.microsoft.com/office/drawing/2014/main" id="{B73EA99E-BD37-7994-1941-0830E7F5E7A2}"/>
              </a:ext>
            </a:extLst>
          </p:cNvPr>
          <p:cNvGrpSpPr/>
          <p:nvPr/>
        </p:nvGrpSpPr>
        <p:grpSpPr>
          <a:xfrm>
            <a:off x="3150808" y="2082613"/>
            <a:ext cx="5213853" cy="1479517"/>
            <a:chOff x="1864852" y="2790399"/>
            <a:chExt cx="5820717" cy="1651726"/>
          </a:xfrm>
        </p:grpSpPr>
        <p:grpSp>
          <p:nvGrpSpPr>
            <p:cNvPr id="204" name="그룹 203">
              <a:extLst>
                <a:ext uri="{FF2B5EF4-FFF2-40B4-BE49-F238E27FC236}">
                  <a16:creationId xmlns:a16="http://schemas.microsoft.com/office/drawing/2014/main" id="{A6261BBD-9645-49B2-1FA8-A937A372BAB9}"/>
                </a:ext>
              </a:extLst>
            </p:cNvPr>
            <p:cNvGrpSpPr/>
            <p:nvPr/>
          </p:nvGrpSpPr>
          <p:grpSpPr>
            <a:xfrm>
              <a:off x="1864852" y="2790399"/>
              <a:ext cx="5820717" cy="1651726"/>
              <a:chOff x="1985399" y="2123787"/>
              <a:chExt cx="5820717" cy="1651726"/>
            </a:xfrm>
          </p:grpSpPr>
          <p:grpSp>
            <p:nvGrpSpPr>
              <p:cNvPr id="18" name="그룹 17">
                <a:extLst>
                  <a:ext uri="{FF2B5EF4-FFF2-40B4-BE49-F238E27FC236}">
                    <a16:creationId xmlns:a16="http://schemas.microsoft.com/office/drawing/2014/main" id="{035DDAB4-62BA-B290-5261-BCE9601F60B2}"/>
                  </a:ext>
                </a:extLst>
              </p:cNvPr>
              <p:cNvGrpSpPr/>
              <p:nvPr/>
            </p:nvGrpSpPr>
            <p:grpSpPr>
              <a:xfrm>
                <a:off x="1985399" y="2181454"/>
                <a:ext cx="3389009" cy="1594056"/>
                <a:chOff x="2085203" y="2032305"/>
                <a:chExt cx="2910426" cy="1368951"/>
              </a:xfrm>
            </p:grpSpPr>
            <p:sp>
              <p:nvSpPr>
                <p:cNvPr id="36" name="TextBox 9">
                  <a:extLst>
                    <a:ext uri="{FF2B5EF4-FFF2-40B4-BE49-F238E27FC236}">
                      <a16:creationId xmlns:a16="http://schemas.microsoft.com/office/drawing/2014/main" id="{E3C6C420-E4E7-0D4B-64D0-95B829327853}"/>
                    </a:ext>
                  </a:extLst>
                </p:cNvPr>
                <p:cNvSpPr txBox="1"/>
                <p:nvPr/>
              </p:nvSpPr>
              <p:spPr>
                <a:xfrm>
                  <a:off x="2085203" y="2958638"/>
                  <a:ext cx="1287343" cy="442618"/>
                </a:xfrm>
                <a:prstGeom prst="rect">
                  <a:avLst/>
                </a:prstGeom>
                <a:noFill/>
              </p:spPr>
              <p:txBody>
                <a:bodyPr wrap="square" rtlCol="0">
                  <a:spAutoFit/>
                </a:bodyPr>
                <a:lstStyle/>
                <a:p>
                  <a:r>
                    <a:rPr lang="ko-KR" altLang="ko-KR" sz="1200" dirty="0" err="1">
                      <a:solidFill>
                        <a:schemeClr val="bg1"/>
                      </a:solidFill>
                      <a:latin typeface="Pretendard" panose="02000503000000020004" pitchFamily="50" charset="-127"/>
                      <a:ea typeface="Pretendard" panose="02000503000000020004" pitchFamily="50" charset="-127"/>
                      <a:cs typeface="Pretendard" panose="02000503000000020004" pitchFamily="50" charset="-127"/>
                    </a:rPr>
                    <a:t>Scan</a:t>
                  </a:r>
                  <a:r>
                    <a:rPr lang="ko-KR" altLang="ko-KR" sz="1200" dirty="0">
                      <a:solidFill>
                        <a:schemeClr val="bg1"/>
                      </a:solidFill>
                      <a:latin typeface="Pretendard" panose="02000503000000020004" pitchFamily="50" charset="-127"/>
                      <a:ea typeface="Pretendard" panose="02000503000000020004" pitchFamily="50" charset="-127"/>
                      <a:cs typeface="Pretendard" panose="02000503000000020004" pitchFamily="50" charset="-127"/>
                    </a:rPr>
                    <a:t> / </a:t>
                  </a:r>
                  <a:endParaRPr lang="en-US" altLang="ko-KR" sz="1200" dirty="0">
                    <a:solidFill>
                      <a:schemeClr val="bg1"/>
                    </a:solidFill>
                    <a:latin typeface="Pretendard" panose="02000503000000020004" pitchFamily="50" charset="-127"/>
                    <a:ea typeface="Pretendard" panose="02000503000000020004" pitchFamily="50" charset="-127"/>
                    <a:cs typeface="Pretendard" panose="02000503000000020004" pitchFamily="50" charset="-127"/>
                  </a:endParaRPr>
                </a:p>
                <a:p>
                  <a:r>
                    <a:rPr lang="ko-KR" altLang="ko-KR" sz="1200" dirty="0" err="1">
                      <a:solidFill>
                        <a:schemeClr val="bg1"/>
                      </a:solidFill>
                      <a:latin typeface="Pretendard" panose="02000503000000020004" pitchFamily="50" charset="-127"/>
                      <a:ea typeface="Pretendard" panose="02000503000000020004" pitchFamily="50" charset="-127"/>
                      <a:cs typeface="Pretendard" panose="02000503000000020004" pitchFamily="50" charset="-127"/>
                    </a:rPr>
                    <a:t>Volume</a:t>
                  </a:r>
                  <a:r>
                    <a:rPr lang="ko-KR" altLang="ko-KR" sz="1200" dirty="0">
                      <a:solidFill>
                        <a:schemeClr val="bg1"/>
                      </a:solidFill>
                      <a:latin typeface="Pretendard" panose="02000503000000020004" pitchFamily="50" charset="-127"/>
                      <a:ea typeface="Pretendard" panose="02000503000000020004" pitchFamily="50" charset="-127"/>
                      <a:cs typeface="Pretendard" panose="02000503000000020004" pitchFamily="50" charset="-127"/>
                    </a:rPr>
                    <a:t> </a:t>
                  </a:r>
                  <a:r>
                    <a:rPr lang="ko-KR" altLang="ko-KR" sz="1200" dirty="0" err="1">
                      <a:solidFill>
                        <a:schemeClr val="bg1"/>
                      </a:solidFill>
                      <a:latin typeface="Pretendard" panose="02000503000000020004" pitchFamily="50" charset="-127"/>
                      <a:ea typeface="Pretendard" panose="02000503000000020004" pitchFamily="50" charset="-127"/>
                      <a:cs typeface="Pretendard" panose="02000503000000020004" pitchFamily="50" charset="-127"/>
                    </a:rPr>
                    <a:t>Button</a:t>
                  </a:r>
                  <a:endParaRPr lang="de-DE" altLang="ko-KR" sz="1200" dirty="0">
                    <a:solidFill>
                      <a:schemeClr val="bg1"/>
                    </a:solidFill>
                    <a:latin typeface="Pretendard" panose="02000503000000020004" pitchFamily="50" charset="-127"/>
                    <a:ea typeface="Pretendard" panose="02000503000000020004" pitchFamily="50" charset="-127"/>
                    <a:cs typeface="Pretendard" panose="02000503000000020004" pitchFamily="50" charset="-127"/>
                  </a:endParaRPr>
                </a:p>
              </p:txBody>
            </p:sp>
            <p:sp>
              <p:nvSpPr>
                <p:cNvPr id="2" name="타원 1">
                  <a:extLst>
                    <a:ext uri="{FF2B5EF4-FFF2-40B4-BE49-F238E27FC236}">
                      <a16:creationId xmlns:a16="http://schemas.microsoft.com/office/drawing/2014/main" id="{9714C1D1-E4FE-566C-9AE1-A48B854F449C}"/>
                    </a:ext>
                  </a:extLst>
                </p:cNvPr>
                <p:cNvSpPr/>
                <p:nvPr/>
              </p:nvSpPr>
              <p:spPr>
                <a:xfrm rot="6305235">
                  <a:off x="4860043" y="2032305"/>
                  <a:ext cx="135586" cy="135586"/>
                </a:xfrm>
                <a:prstGeom prst="ellipse">
                  <a:avLst/>
                </a:prstGeom>
                <a:noFill/>
                <a:ln w="28575">
                  <a:solidFill>
                    <a:srgbClr val="C0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sz="1600">
                    <a:solidFill>
                      <a:schemeClr val="bg1"/>
                    </a:solidFill>
                  </a:endParaRPr>
                </a:p>
              </p:txBody>
            </p:sp>
          </p:grpSp>
          <p:cxnSp>
            <p:nvCxnSpPr>
              <p:cNvPr id="54" name="Google Shape;183;p3">
                <a:extLst>
                  <a:ext uri="{FF2B5EF4-FFF2-40B4-BE49-F238E27FC236}">
                    <a16:creationId xmlns:a16="http://schemas.microsoft.com/office/drawing/2014/main" id="{1E99B4E1-60F9-9927-6394-B5A40CB02C1A}"/>
                  </a:ext>
                </a:extLst>
              </p:cNvPr>
              <p:cNvCxnSpPr>
                <a:cxnSpLocks/>
              </p:cNvCxnSpPr>
              <p:nvPr/>
            </p:nvCxnSpPr>
            <p:spPr>
              <a:xfrm flipH="1">
                <a:off x="3342701" y="3446140"/>
                <a:ext cx="452059" cy="0"/>
              </a:xfrm>
              <a:prstGeom prst="straightConnector1">
                <a:avLst/>
              </a:prstGeom>
              <a:solidFill>
                <a:schemeClr val="bg1"/>
              </a:solidFill>
              <a:ln w="9525" cap="flat" cmpd="sng">
                <a:solidFill>
                  <a:schemeClr val="bg1"/>
                </a:solidFill>
                <a:prstDash val="solid"/>
                <a:miter lim="800000"/>
                <a:headEnd type="none" w="sm" len="sm"/>
                <a:tailEnd type="none" w="sm" len="sm"/>
              </a:ln>
            </p:spPr>
          </p:cxnSp>
          <p:sp>
            <p:nvSpPr>
              <p:cNvPr id="35" name="TextBox 9">
                <a:extLst>
                  <a:ext uri="{FF2B5EF4-FFF2-40B4-BE49-F238E27FC236}">
                    <a16:creationId xmlns:a16="http://schemas.microsoft.com/office/drawing/2014/main" id="{B20145A1-3DBE-1FBB-F101-0AAA54F7E982}"/>
                  </a:ext>
                </a:extLst>
              </p:cNvPr>
              <p:cNvSpPr txBox="1"/>
              <p:nvPr/>
            </p:nvSpPr>
            <p:spPr>
              <a:xfrm>
                <a:off x="5624511" y="2123787"/>
                <a:ext cx="2181605" cy="515401"/>
              </a:xfrm>
              <a:prstGeom prst="rect">
                <a:avLst/>
              </a:prstGeom>
              <a:noFill/>
            </p:spPr>
            <p:txBody>
              <a:bodyPr wrap="square" rtlCol="0">
                <a:spAutoFit/>
              </a:bodyPr>
              <a:lstStyle/>
              <a:p>
                <a:r>
                  <a:rPr lang="de-DE" altLang="ko-KR" sz="1200" dirty="0">
                    <a:solidFill>
                      <a:schemeClr val="bg1"/>
                    </a:solidFill>
                    <a:latin typeface="Pretendard" panose="02000503000000020004" pitchFamily="50" charset="-127"/>
                    <a:ea typeface="Pretendard" panose="02000503000000020004" pitchFamily="50" charset="-127"/>
                    <a:cs typeface="Pretendard" panose="02000503000000020004" pitchFamily="50" charset="-127"/>
                  </a:rPr>
                  <a:t>8 MP Front /</a:t>
                </a:r>
              </a:p>
              <a:p>
                <a:r>
                  <a:rPr lang="de-DE" altLang="ko-KR" sz="1200" dirty="0">
                    <a:solidFill>
                      <a:schemeClr val="bg1"/>
                    </a:solidFill>
                    <a:latin typeface="Pretendard" panose="02000503000000020004" pitchFamily="50" charset="-127"/>
                    <a:ea typeface="Pretendard" panose="02000503000000020004" pitchFamily="50" charset="-127"/>
                    <a:cs typeface="Pretendard" panose="02000503000000020004" pitchFamily="50" charset="-127"/>
                  </a:rPr>
                  <a:t>13 MP Rear Camera</a:t>
                </a:r>
              </a:p>
            </p:txBody>
          </p:sp>
          <p:sp>
            <p:nvSpPr>
              <p:cNvPr id="199" name="TextBox 9">
                <a:extLst>
                  <a:ext uri="{FF2B5EF4-FFF2-40B4-BE49-F238E27FC236}">
                    <a16:creationId xmlns:a16="http://schemas.microsoft.com/office/drawing/2014/main" id="{79C5FAF4-615F-C15D-17AE-C4E681F1F239}"/>
                  </a:ext>
                </a:extLst>
              </p:cNvPr>
              <p:cNvSpPr txBox="1"/>
              <p:nvPr/>
            </p:nvSpPr>
            <p:spPr>
              <a:xfrm flipH="1">
                <a:off x="6028577" y="3260112"/>
                <a:ext cx="1387839" cy="515401"/>
              </a:xfrm>
              <a:prstGeom prst="rect">
                <a:avLst/>
              </a:prstGeom>
              <a:noFill/>
            </p:spPr>
            <p:txBody>
              <a:bodyPr wrap="square" rtlCol="0">
                <a:spAutoFit/>
              </a:bodyPr>
              <a:lstStyle/>
              <a:p>
                <a:pPr algn="r"/>
                <a:r>
                  <a:rPr lang="en-US" altLang="ko-KR" sz="1200" dirty="0">
                    <a:solidFill>
                      <a:schemeClr val="bg1"/>
                    </a:solidFill>
                    <a:latin typeface="Pretendard" panose="02000503000000020004" pitchFamily="50" charset="-127"/>
                    <a:ea typeface="Pretendard" panose="02000503000000020004" pitchFamily="50" charset="-127"/>
                    <a:cs typeface="Pretendard" panose="02000503000000020004" pitchFamily="50" charset="-127"/>
                  </a:rPr>
                  <a:t>Programmable</a:t>
                </a:r>
              </a:p>
              <a:p>
                <a:pPr algn="r"/>
                <a:r>
                  <a:rPr lang="en-US" altLang="ko-KR" sz="1200" dirty="0">
                    <a:solidFill>
                      <a:schemeClr val="bg1"/>
                    </a:solidFill>
                    <a:latin typeface="Pretendard" panose="02000503000000020004" pitchFamily="50" charset="-127"/>
                    <a:ea typeface="Pretendard" panose="02000503000000020004" pitchFamily="50" charset="-127"/>
                    <a:cs typeface="Pretendard" panose="02000503000000020004" pitchFamily="50" charset="-127"/>
                  </a:rPr>
                  <a:t>Button</a:t>
                </a:r>
                <a:endParaRPr lang="de-DE" altLang="ko-KR" sz="1200" dirty="0">
                  <a:solidFill>
                    <a:schemeClr val="bg1"/>
                  </a:solidFill>
                  <a:latin typeface="Pretendard" panose="02000503000000020004" pitchFamily="50" charset="-127"/>
                  <a:ea typeface="Pretendard" panose="02000503000000020004" pitchFamily="50" charset="-127"/>
                  <a:cs typeface="Pretendard" panose="02000503000000020004" pitchFamily="50" charset="-127"/>
                </a:endParaRPr>
              </a:p>
            </p:txBody>
          </p:sp>
          <p:cxnSp>
            <p:nvCxnSpPr>
              <p:cNvPr id="203" name="Google Shape;183;p3">
                <a:extLst>
                  <a:ext uri="{FF2B5EF4-FFF2-40B4-BE49-F238E27FC236}">
                    <a16:creationId xmlns:a16="http://schemas.microsoft.com/office/drawing/2014/main" id="{AC704FB4-504B-6F5F-978A-4FA2C0CAABB9}"/>
                  </a:ext>
                </a:extLst>
              </p:cNvPr>
              <p:cNvCxnSpPr>
                <a:cxnSpLocks/>
              </p:cNvCxnSpPr>
              <p:nvPr/>
            </p:nvCxnSpPr>
            <p:spPr>
              <a:xfrm>
                <a:off x="5624513" y="3465190"/>
                <a:ext cx="452059" cy="0"/>
              </a:xfrm>
              <a:prstGeom prst="straightConnector1">
                <a:avLst/>
              </a:prstGeom>
              <a:solidFill>
                <a:schemeClr val="bg1"/>
              </a:solidFill>
              <a:ln w="9525" cap="flat" cmpd="sng">
                <a:solidFill>
                  <a:schemeClr val="bg1"/>
                </a:solidFill>
                <a:prstDash val="solid"/>
                <a:miter lim="800000"/>
                <a:headEnd type="none" w="sm" len="sm"/>
                <a:tailEnd type="none" w="sm" len="sm"/>
              </a:ln>
            </p:spPr>
          </p:cxnSp>
        </p:grpSp>
        <p:cxnSp>
          <p:nvCxnSpPr>
            <p:cNvPr id="38" name="Google Shape;183;p3">
              <a:extLst>
                <a:ext uri="{FF2B5EF4-FFF2-40B4-BE49-F238E27FC236}">
                  <a16:creationId xmlns:a16="http://schemas.microsoft.com/office/drawing/2014/main" id="{A4F9AB22-72BA-5AB1-F38D-0FC31C33FF18}"/>
                </a:ext>
              </a:extLst>
            </p:cNvPr>
            <p:cNvCxnSpPr>
              <a:cxnSpLocks/>
            </p:cNvCxnSpPr>
            <p:nvPr/>
          </p:nvCxnSpPr>
          <p:spPr>
            <a:xfrm flipH="1">
              <a:off x="5268142" y="2928594"/>
              <a:ext cx="243895" cy="564"/>
            </a:xfrm>
            <a:prstGeom prst="straightConnector1">
              <a:avLst/>
            </a:prstGeom>
            <a:solidFill>
              <a:schemeClr val="bg1"/>
            </a:solidFill>
            <a:ln w="9525" cap="flat" cmpd="sng">
              <a:solidFill>
                <a:schemeClr val="bg1"/>
              </a:solidFill>
              <a:prstDash val="solid"/>
              <a:miter lim="800000"/>
              <a:headEnd type="none" w="sm" len="sm"/>
              <a:tailEnd type="none" w="sm" len="sm"/>
            </a:ln>
          </p:spPr>
        </p:cxnSp>
      </p:grpSp>
      <p:grpSp>
        <p:nvGrpSpPr>
          <p:cNvPr id="356" name="그룹 355">
            <a:extLst>
              <a:ext uri="{FF2B5EF4-FFF2-40B4-BE49-F238E27FC236}">
                <a16:creationId xmlns:a16="http://schemas.microsoft.com/office/drawing/2014/main" id="{FF9F6F74-26ED-082F-4921-5C9355A7EB48}"/>
              </a:ext>
            </a:extLst>
          </p:cNvPr>
          <p:cNvGrpSpPr/>
          <p:nvPr/>
        </p:nvGrpSpPr>
        <p:grpSpPr>
          <a:xfrm>
            <a:off x="8570067" y="3247644"/>
            <a:ext cx="2945375" cy="3161249"/>
            <a:chOff x="8412267" y="2855065"/>
            <a:chExt cx="3153552" cy="3384682"/>
          </a:xfrm>
        </p:grpSpPr>
        <p:cxnSp>
          <p:nvCxnSpPr>
            <p:cNvPr id="214" name="Google Shape;183;p3">
              <a:extLst>
                <a:ext uri="{FF2B5EF4-FFF2-40B4-BE49-F238E27FC236}">
                  <a16:creationId xmlns:a16="http://schemas.microsoft.com/office/drawing/2014/main" id="{2963FADA-2CC1-8FA8-ADEE-EA90ADF14DF4}"/>
                </a:ext>
              </a:extLst>
            </p:cNvPr>
            <p:cNvCxnSpPr>
              <a:cxnSpLocks/>
            </p:cNvCxnSpPr>
            <p:nvPr/>
          </p:nvCxnSpPr>
          <p:spPr>
            <a:xfrm>
              <a:off x="9291638" y="4271229"/>
              <a:ext cx="150018" cy="32730"/>
            </a:xfrm>
            <a:prstGeom prst="straightConnector1">
              <a:avLst/>
            </a:prstGeom>
            <a:solidFill>
              <a:schemeClr val="bg1"/>
            </a:solidFill>
            <a:ln w="9525" cap="flat" cmpd="sng">
              <a:solidFill>
                <a:schemeClr val="bg1"/>
              </a:solidFill>
              <a:prstDash val="solid"/>
              <a:miter lim="800000"/>
              <a:headEnd type="none" w="sm" len="sm"/>
              <a:tailEnd type="none" w="sm" len="sm"/>
            </a:ln>
          </p:spPr>
        </p:cxnSp>
        <p:grpSp>
          <p:nvGrpSpPr>
            <p:cNvPr id="220" name="그룹 219">
              <a:extLst>
                <a:ext uri="{FF2B5EF4-FFF2-40B4-BE49-F238E27FC236}">
                  <a16:creationId xmlns:a16="http://schemas.microsoft.com/office/drawing/2014/main" id="{B777F032-2586-7818-35DE-F4A1840985FB}"/>
                </a:ext>
              </a:extLst>
            </p:cNvPr>
            <p:cNvGrpSpPr/>
            <p:nvPr/>
          </p:nvGrpSpPr>
          <p:grpSpPr>
            <a:xfrm>
              <a:off x="9670060" y="3252968"/>
              <a:ext cx="1174456" cy="263736"/>
              <a:chOff x="9320073" y="3159159"/>
              <a:chExt cx="1282423" cy="254552"/>
            </a:xfrm>
          </p:grpSpPr>
          <p:cxnSp>
            <p:nvCxnSpPr>
              <p:cNvPr id="211" name="Google Shape;183;p3">
                <a:extLst>
                  <a:ext uri="{FF2B5EF4-FFF2-40B4-BE49-F238E27FC236}">
                    <a16:creationId xmlns:a16="http://schemas.microsoft.com/office/drawing/2014/main" id="{961FDE77-85BC-DF1B-F15F-16AAC5505D2F}"/>
                  </a:ext>
                </a:extLst>
              </p:cNvPr>
              <p:cNvCxnSpPr>
                <a:cxnSpLocks/>
              </p:cNvCxnSpPr>
              <p:nvPr/>
            </p:nvCxnSpPr>
            <p:spPr>
              <a:xfrm flipH="1" flipV="1">
                <a:off x="9320074" y="3195976"/>
                <a:ext cx="1274789" cy="170058"/>
              </a:xfrm>
              <a:prstGeom prst="straightConnector1">
                <a:avLst/>
              </a:prstGeom>
              <a:solidFill>
                <a:schemeClr val="bg1"/>
              </a:solidFill>
              <a:ln w="9525" cap="flat" cmpd="sng">
                <a:solidFill>
                  <a:schemeClr val="bg1"/>
                </a:solidFill>
                <a:prstDash val="solid"/>
                <a:miter lim="800000"/>
                <a:headEnd type="none" w="sm" len="sm"/>
                <a:tailEnd type="none" w="sm" len="sm"/>
              </a:ln>
            </p:spPr>
          </p:cxnSp>
          <p:cxnSp>
            <p:nvCxnSpPr>
              <p:cNvPr id="212" name="Google Shape;184;p3">
                <a:extLst>
                  <a:ext uri="{FF2B5EF4-FFF2-40B4-BE49-F238E27FC236}">
                    <a16:creationId xmlns:a16="http://schemas.microsoft.com/office/drawing/2014/main" id="{E02CECED-0929-429D-D571-C80198671BDF}"/>
                  </a:ext>
                </a:extLst>
              </p:cNvPr>
              <p:cNvCxnSpPr>
                <a:cxnSpLocks/>
              </p:cNvCxnSpPr>
              <p:nvPr/>
            </p:nvCxnSpPr>
            <p:spPr>
              <a:xfrm>
                <a:off x="9320073" y="3159159"/>
                <a:ext cx="0" cy="87731"/>
              </a:xfrm>
              <a:prstGeom prst="straightConnector1">
                <a:avLst/>
              </a:prstGeom>
              <a:solidFill>
                <a:schemeClr val="bg1"/>
              </a:solidFill>
              <a:ln w="9525" cap="flat" cmpd="sng">
                <a:solidFill>
                  <a:schemeClr val="bg1"/>
                </a:solidFill>
                <a:prstDash val="solid"/>
                <a:miter lim="800000"/>
                <a:headEnd type="none" w="sm" len="sm"/>
                <a:tailEnd type="none" w="sm" len="sm"/>
              </a:ln>
            </p:spPr>
          </p:cxnSp>
          <p:cxnSp>
            <p:nvCxnSpPr>
              <p:cNvPr id="213" name="Google Shape;185;p3">
                <a:extLst>
                  <a:ext uri="{FF2B5EF4-FFF2-40B4-BE49-F238E27FC236}">
                    <a16:creationId xmlns:a16="http://schemas.microsoft.com/office/drawing/2014/main" id="{95D995B5-89C3-9DC9-0BEC-BC7AF1403AC5}"/>
                  </a:ext>
                </a:extLst>
              </p:cNvPr>
              <p:cNvCxnSpPr>
                <a:cxnSpLocks/>
              </p:cNvCxnSpPr>
              <p:nvPr/>
            </p:nvCxnSpPr>
            <p:spPr>
              <a:xfrm>
                <a:off x="10602496" y="3325980"/>
                <a:ext cx="0" cy="87731"/>
              </a:xfrm>
              <a:prstGeom prst="straightConnector1">
                <a:avLst/>
              </a:prstGeom>
              <a:solidFill>
                <a:schemeClr val="bg1"/>
              </a:solidFill>
              <a:ln w="9525" cap="flat" cmpd="sng">
                <a:solidFill>
                  <a:schemeClr val="bg1"/>
                </a:solidFill>
                <a:prstDash val="solid"/>
                <a:miter lim="800000"/>
                <a:headEnd type="none" w="sm" len="sm"/>
                <a:tailEnd type="none" w="sm" len="sm"/>
              </a:ln>
            </p:spPr>
          </p:cxnSp>
        </p:grpSp>
        <p:sp>
          <p:nvSpPr>
            <p:cNvPr id="219" name="Google Shape;182;p3">
              <a:extLst>
                <a:ext uri="{FF2B5EF4-FFF2-40B4-BE49-F238E27FC236}">
                  <a16:creationId xmlns:a16="http://schemas.microsoft.com/office/drawing/2014/main" id="{9230A3EE-D1E7-22F7-1937-454859E8938C}"/>
                </a:ext>
              </a:extLst>
            </p:cNvPr>
            <p:cNvSpPr txBox="1"/>
            <p:nvPr/>
          </p:nvSpPr>
          <p:spPr>
            <a:xfrm>
              <a:off x="8412267" y="3866142"/>
              <a:ext cx="977471" cy="461299"/>
            </a:xfrm>
            <a:custGeom>
              <a:avLst/>
              <a:gdLst>
                <a:gd name="csX0" fmla="*/ 0 w 867917"/>
                <a:gd name="csY0" fmla="*/ 0 h 369291"/>
                <a:gd name="csX1" fmla="*/ 867917 w 867917"/>
                <a:gd name="csY1" fmla="*/ 0 h 369291"/>
                <a:gd name="csX2" fmla="*/ 867917 w 867917"/>
                <a:gd name="csY2" fmla="*/ 369291 h 369291"/>
                <a:gd name="csX3" fmla="*/ 0 w 867917"/>
                <a:gd name="csY3" fmla="*/ 369291 h 369291"/>
                <a:gd name="csX4" fmla="*/ 0 w 867917"/>
                <a:gd name="csY4" fmla="*/ 0 h 369291"/>
                <a:gd name="csX0" fmla="*/ 0 w 867917"/>
                <a:gd name="csY0" fmla="*/ 133350 h 502641"/>
                <a:gd name="csX1" fmla="*/ 815529 w 867917"/>
                <a:gd name="csY1" fmla="*/ 0 h 502641"/>
                <a:gd name="csX2" fmla="*/ 867917 w 867917"/>
                <a:gd name="csY2" fmla="*/ 502641 h 502641"/>
                <a:gd name="csX3" fmla="*/ 0 w 867917"/>
                <a:gd name="csY3" fmla="*/ 502641 h 502641"/>
                <a:gd name="csX4" fmla="*/ 0 w 867917"/>
                <a:gd name="csY4" fmla="*/ 133350 h 502641"/>
                <a:gd name="csX0" fmla="*/ 0 w 863155"/>
                <a:gd name="csY0" fmla="*/ 133350 h 502641"/>
                <a:gd name="csX1" fmla="*/ 815529 w 863155"/>
                <a:gd name="csY1" fmla="*/ 0 h 502641"/>
                <a:gd name="csX2" fmla="*/ 863155 w 863155"/>
                <a:gd name="csY2" fmla="*/ 364528 h 502641"/>
                <a:gd name="csX3" fmla="*/ 0 w 863155"/>
                <a:gd name="csY3" fmla="*/ 502641 h 502641"/>
                <a:gd name="csX4" fmla="*/ 0 w 863155"/>
                <a:gd name="csY4" fmla="*/ 133350 h 502641"/>
                <a:gd name="csX0" fmla="*/ 0 w 863155"/>
                <a:gd name="csY0" fmla="*/ 133350 h 493116"/>
                <a:gd name="csX1" fmla="*/ 815529 w 863155"/>
                <a:gd name="csY1" fmla="*/ 0 h 493116"/>
                <a:gd name="csX2" fmla="*/ 863155 w 863155"/>
                <a:gd name="csY2" fmla="*/ 364528 h 493116"/>
                <a:gd name="csX3" fmla="*/ 66675 w 863155"/>
                <a:gd name="csY3" fmla="*/ 493116 h 493116"/>
                <a:gd name="csX4" fmla="*/ 0 w 863155"/>
                <a:gd name="csY4" fmla="*/ 133350 h 493116"/>
                <a:gd name="csX0" fmla="*/ 0 w 844105"/>
                <a:gd name="csY0" fmla="*/ 114300 h 493116"/>
                <a:gd name="csX1" fmla="*/ 796479 w 844105"/>
                <a:gd name="csY1" fmla="*/ 0 h 493116"/>
                <a:gd name="csX2" fmla="*/ 844105 w 844105"/>
                <a:gd name="csY2" fmla="*/ 364528 h 493116"/>
                <a:gd name="csX3" fmla="*/ 47625 w 844105"/>
                <a:gd name="csY3" fmla="*/ 493116 h 493116"/>
                <a:gd name="csX4" fmla="*/ 0 w 844105"/>
                <a:gd name="csY4" fmla="*/ 114300 h 493116"/>
                <a:gd name="csX0" fmla="*/ 0 w 796479"/>
                <a:gd name="csY0" fmla="*/ 114300 h 493116"/>
                <a:gd name="csX1" fmla="*/ 796479 w 796479"/>
                <a:gd name="csY1" fmla="*/ 0 h 493116"/>
                <a:gd name="csX2" fmla="*/ 786955 w 796479"/>
                <a:gd name="csY2" fmla="*/ 288328 h 493116"/>
                <a:gd name="csX3" fmla="*/ 47625 w 796479"/>
                <a:gd name="csY3" fmla="*/ 493116 h 493116"/>
                <a:gd name="csX4" fmla="*/ 0 w 796479"/>
                <a:gd name="csY4" fmla="*/ 114300 h 493116"/>
                <a:gd name="csX0" fmla="*/ 0 w 786955"/>
                <a:gd name="csY0" fmla="*/ 114300 h 493116"/>
                <a:gd name="csX1" fmla="*/ 777429 w 786955"/>
                <a:gd name="csY1" fmla="*/ 0 h 493116"/>
                <a:gd name="csX2" fmla="*/ 786955 w 786955"/>
                <a:gd name="csY2" fmla="*/ 288328 h 493116"/>
                <a:gd name="csX3" fmla="*/ 47625 w 786955"/>
                <a:gd name="csY3" fmla="*/ 493116 h 493116"/>
                <a:gd name="csX4" fmla="*/ 0 w 786955"/>
                <a:gd name="csY4" fmla="*/ 114300 h 493116"/>
              </a:gdLst>
              <a:ahLst/>
              <a:cxnLst>
                <a:cxn ang="0">
                  <a:pos x="csX0" y="csY0"/>
                </a:cxn>
                <a:cxn ang="0">
                  <a:pos x="csX1" y="csY1"/>
                </a:cxn>
                <a:cxn ang="0">
                  <a:pos x="csX2" y="csY2"/>
                </a:cxn>
                <a:cxn ang="0">
                  <a:pos x="csX3" y="csY3"/>
                </a:cxn>
                <a:cxn ang="0">
                  <a:pos x="csX4" y="csY4"/>
                </a:cxn>
              </a:cxnLst>
              <a:rect l="l" t="t" r="r" b="b"/>
              <a:pathLst>
                <a:path w="786955" h="493116">
                  <a:moveTo>
                    <a:pt x="0" y="114300"/>
                  </a:moveTo>
                  <a:lnTo>
                    <a:pt x="777429" y="0"/>
                  </a:lnTo>
                  <a:lnTo>
                    <a:pt x="786955" y="288328"/>
                  </a:lnTo>
                  <a:lnTo>
                    <a:pt x="47625" y="493116"/>
                  </a:lnTo>
                  <a:lnTo>
                    <a:pt x="0" y="114300"/>
                  </a:lnTo>
                  <a:close/>
                </a:path>
              </a:pathLst>
            </a:cu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dirty="0">
                  <a:solidFill>
                    <a:schemeClr val="bg1"/>
                  </a:solidFill>
                  <a:latin typeface="Pretendard" panose="02000503000000020004" pitchFamily="50" charset="-127"/>
                  <a:ea typeface="Pretendard" panose="02000503000000020004" pitchFamily="50" charset="-127"/>
                  <a:cs typeface="Pretendard" panose="02000503000000020004" pitchFamily="50" charset="-127"/>
                  <a:sym typeface="Roboto"/>
                </a:rPr>
                <a:t>16.45 mm </a:t>
              </a:r>
              <a:endParaRPr sz="1100" dirty="0">
                <a:solidFill>
                  <a:schemeClr val="bg1"/>
                </a:solidFill>
                <a:latin typeface="Pretendard" panose="02000503000000020004" pitchFamily="50" charset="-127"/>
                <a:ea typeface="Pretendard" panose="02000503000000020004" pitchFamily="50" charset="-127"/>
                <a:cs typeface="Pretendard" panose="02000503000000020004" pitchFamily="50" charset="-127"/>
              </a:endParaRPr>
            </a:p>
            <a:p>
              <a:pPr marL="0" marR="0" lvl="0" indent="0" algn="ctr" rtl="0">
                <a:spcBef>
                  <a:spcPts val="0"/>
                </a:spcBef>
                <a:spcAft>
                  <a:spcPts val="0"/>
                </a:spcAft>
                <a:buNone/>
              </a:pPr>
              <a:r>
                <a:rPr lang="en-US" sz="1100" dirty="0">
                  <a:solidFill>
                    <a:schemeClr val="bg1"/>
                  </a:solidFill>
                  <a:latin typeface="Pretendard" panose="02000503000000020004" pitchFamily="50" charset="-127"/>
                  <a:ea typeface="Pretendard" panose="02000503000000020004" pitchFamily="50" charset="-127"/>
                  <a:cs typeface="Pretendard" panose="02000503000000020004" pitchFamily="50" charset="-127"/>
                  <a:sym typeface="Roboto"/>
                </a:rPr>
                <a:t>( 0.65 in.)</a:t>
              </a:r>
              <a:endParaRPr sz="1100" dirty="0">
                <a:solidFill>
                  <a:schemeClr val="bg1"/>
                </a:solidFill>
                <a:latin typeface="Pretendard" panose="02000503000000020004" pitchFamily="50" charset="-127"/>
                <a:ea typeface="Pretendard" panose="02000503000000020004" pitchFamily="50" charset="-127"/>
                <a:cs typeface="Pretendard" panose="02000503000000020004" pitchFamily="50" charset="-127"/>
              </a:endParaRPr>
            </a:p>
          </p:txBody>
        </p:sp>
        <p:sp>
          <p:nvSpPr>
            <p:cNvPr id="29" name="Google Shape;182;p3">
              <a:extLst>
                <a:ext uri="{FF2B5EF4-FFF2-40B4-BE49-F238E27FC236}">
                  <a16:creationId xmlns:a16="http://schemas.microsoft.com/office/drawing/2014/main" id="{A0FD3270-996F-35FC-8C2E-74D06F2747BB}"/>
                </a:ext>
              </a:extLst>
            </p:cNvPr>
            <p:cNvSpPr txBox="1"/>
            <p:nvPr/>
          </p:nvSpPr>
          <p:spPr>
            <a:xfrm>
              <a:off x="10612319" y="4614491"/>
              <a:ext cx="953500" cy="4612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dirty="0">
                  <a:solidFill>
                    <a:schemeClr val="bg1"/>
                  </a:solidFill>
                  <a:latin typeface="Pretendard" panose="02000503000000020004" pitchFamily="50" charset="-127"/>
                  <a:ea typeface="Pretendard" panose="02000503000000020004" pitchFamily="50" charset="-127"/>
                  <a:cs typeface="Pretendard" panose="02000503000000020004" pitchFamily="50" charset="-127"/>
                  <a:sym typeface="Roboto"/>
                </a:rPr>
                <a:t>168 mm </a:t>
              </a:r>
              <a:endParaRPr sz="1100" dirty="0">
                <a:solidFill>
                  <a:schemeClr val="bg1"/>
                </a:solidFill>
                <a:latin typeface="Pretendard" panose="02000503000000020004" pitchFamily="50" charset="-127"/>
                <a:ea typeface="Pretendard" panose="02000503000000020004" pitchFamily="50" charset="-127"/>
                <a:cs typeface="Pretendard" panose="02000503000000020004" pitchFamily="50" charset="-127"/>
              </a:endParaRPr>
            </a:p>
            <a:p>
              <a:pPr marL="0" marR="0" lvl="0" indent="0" algn="ctr" rtl="0">
                <a:spcBef>
                  <a:spcPts val="0"/>
                </a:spcBef>
                <a:spcAft>
                  <a:spcPts val="0"/>
                </a:spcAft>
                <a:buNone/>
              </a:pPr>
              <a:r>
                <a:rPr lang="en-US" sz="1100" dirty="0">
                  <a:solidFill>
                    <a:schemeClr val="bg1"/>
                  </a:solidFill>
                  <a:latin typeface="Pretendard" panose="02000503000000020004" pitchFamily="50" charset="-127"/>
                  <a:ea typeface="Pretendard" panose="02000503000000020004" pitchFamily="50" charset="-127"/>
                  <a:cs typeface="Pretendard" panose="02000503000000020004" pitchFamily="50" charset="-127"/>
                  <a:sym typeface="Roboto"/>
                </a:rPr>
                <a:t>( 6.61 in.)</a:t>
              </a:r>
              <a:endParaRPr sz="1100" dirty="0">
                <a:solidFill>
                  <a:schemeClr val="bg1"/>
                </a:solidFill>
                <a:latin typeface="Pretendard" panose="02000503000000020004" pitchFamily="50" charset="-127"/>
                <a:ea typeface="Pretendard" panose="02000503000000020004" pitchFamily="50" charset="-127"/>
                <a:cs typeface="Pretendard" panose="02000503000000020004" pitchFamily="50" charset="-127"/>
              </a:endParaRPr>
            </a:p>
          </p:txBody>
        </p:sp>
        <p:sp>
          <p:nvSpPr>
            <p:cNvPr id="52" name="Google Shape;182;p3">
              <a:extLst>
                <a:ext uri="{FF2B5EF4-FFF2-40B4-BE49-F238E27FC236}">
                  <a16:creationId xmlns:a16="http://schemas.microsoft.com/office/drawing/2014/main" id="{1D58FF3E-6858-140A-6BCA-04016B5EE483}"/>
                </a:ext>
              </a:extLst>
            </p:cNvPr>
            <p:cNvSpPr txBox="1"/>
            <p:nvPr/>
          </p:nvSpPr>
          <p:spPr>
            <a:xfrm>
              <a:off x="9827414" y="2855065"/>
              <a:ext cx="953500" cy="461299"/>
            </a:xfrm>
            <a:prstGeom prst="rect">
              <a:avLst/>
            </a:prstGeom>
            <a:noFill/>
            <a:ln>
              <a:noFill/>
            </a:ln>
          </p:spPr>
          <p:txBody>
            <a:bodyPr spcFirstLastPara="1" wrap="square" lIns="91425" tIns="45700" rIns="91425" bIns="45700" anchor="t" anchorCtr="0">
              <a:spAutoFit/>
              <a:scene3d>
                <a:camera prst="perspectiveFront"/>
                <a:lightRig rig="threePt" dir="t"/>
              </a:scene3d>
            </a:bodyPr>
            <a:lstStyle/>
            <a:p>
              <a:pPr marL="0" marR="0" lvl="0" indent="0" algn="ctr" rtl="0">
                <a:spcBef>
                  <a:spcPts val="0"/>
                </a:spcBef>
                <a:spcAft>
                  <a:spcPts val="0"/>
                </a:spcAft>
                <a:buNone/>
              </a:pPr>
              <a:r>
                <a:rPr lang="en-US" sz="1100" dirty="0">
                  <a:solidFill>
                    <a:schemeClr val="bg1"/>
                  </a:solidFill>
                  <a:latin typeface="Pretendard" panose="02000503000000020004" pitchFamily="50" charset="-127"/>
                  <a:ea typeface="Pretendard" panose="02000503000000020004" pitchFamily="50" charset="-127"/>
                  <a:cs typeface="Pretendard" panose="02000503000000020004" pitchFamily="50" charset="-127"/>
                  <a:sym typeface="Roboto"/>
                </a:rPr>
                <a:t>79 mm </a:t>
              </a:r>
              <a:endParaRPr sz="1100" dirty="0">
                <a:solidFill>
                  <a:schemeClr val="bg1"/>
                </a:solidFill>
                <a:latin typeface="Pretendard" panose="02000503000000020004" pitchFamily="50" charset="-127"/>
                <a:ea typeface="Pretendard" panose="02000503000000020004" pitchFamily="50" charset="-127"/>
                <a:cs typeface="Pretendard" panose="02000503000000020004" pitchFamily="50" charset="-127"/>
              </a:endParaRPr>
            </a:p>
            <a:p>
              <a:pPr marL="0" marR="0" lvl="0" indent="0" algn="ctr" rtl="0">
                <a:spcBef>
                  <a:spcPts val="0"/>
                </a:spcBef>
                <a:spcAft>
                  <a:spcPts val="0"/>
                </a:spcAft>
                <a:buNone/>
              </a:pPr>
              <a:r>
                <a:rPr lang="en-US" sz="1100" dirty="0">
                  <a:solidFill>
                    <a:schemeClr val="bg1"/>
                  </a:solidFill>
                  <a:latin typeface="Pretendard" panose="02000503000000020004" pitchFamily="50" charset="-127"/>
                  <a:ea typeface="Pretendard" panose="02000503000000020004" pitchFamily="50" charset="-127"/>
                  <a:cs typeface="Pretendard" panose="02000503000000020004" pitchFamily="50" charset="-127"/>
                  <a:sym typeface="Roboto"/>
                </a:rPr>
                <a:t>( 3.11 in. )</a:t>
              </a:r>
              <a:endParaRPr sz="1100" dirty="0">
                <a:solidFill>
                  <a:schemeClr val="bg1"/>
                </a:solidFill>
                <a:latin typeface="Pretendard" panose="02000503000000020004" pitchFamily="50" charset="-127"/>
                <a:ea typeface="Pretendard" panose="02000503000000020004" pitchFamily="50" charset="-127"/>
                <a:cs typeface="Pretendard" panose="02000503000000020004" pitchFamily="50" charset="-127"/>
              </a:endParaRPr>
            </a:p>
          </p:txBody>
        </p:sp>
        <p:grpSp>
          <p:nvGrpSpPr>
            <p:cNvPr id="234" name="그룹 233">
              <a:extLst>
                <a:ext uri="{FF2B5EF4-FFF2-40B4-BE49-F238E27FC236}">
                  <a16:creationId xmlns:a16="http://schemas.microsoft.com/office/drawing/2014/main" id="{E5BF35F5-9C66-50F6-AD3D-A86FC0C6CA9A}"/>
                </a:ext>
              </a:extLst>
            </p:cNvPr>
            <p:cNvGrpSpPr/>
            <p:nvPr/>
          </p:nvGrpSpPr>
          <p:grpSpPr>
            <a:xfrm>
              <a:off x="10278418" y="3604260"/>
              <a:ext cx="710593" cy="2635487"/>
              <a:chOff x="10135129" y="3566175"/>
              <a:chExt cx="730465" cy="2832886"/>
            </a:xfrm>
          </p:grpSpPr>
          <p:cxnSp>
            <p:nvCxnSpPr>
              <p:cNvPr id="37" name="Google Shape;183;p3">
                <a:extLst>
                  <a:ext uri="{FF2B5EF4-FFF2-40B4-BE49-F238E27FC236}">
                    <a16:creationId xmlns:a16="http://schemas.microsoft.com/office/drawing/2014/main" id="{288A495E-6E38-FA4B-5B5E-0E3A45A3E545}"/>
                  </a:ext>
                </a:extLst>
              </p:cNvPr>
              <p:cNvCxnSpPr>
                <a:cxnSpLocks/>
              </p:cNvCxnSpPr>
              <p:nvPr/>
            </p:nvCxnSpPr>
            <p:spPr>
              <a:xfrm flipV="1">
                <a:off x="10202225" y="3575769"/>
                <a:ext cx="597451" cy="2823292"/>
              </a:xfrm>
              <a:prstGeom prst="straightConnector1">
                <a:avLst/>
              </a:prstGeom>
              <a:solidFill>
                <a:schemeClr val="bg1"/>
              </a:solidFill>
              <a:ln w="9525" cap="flat" cmpd="sng">
                <a:solidFill>
                  <a:schemeClr val="bg1"/>
                </a:solidFill>
                <a:prstDash val="solid"/>
                <a:miter lim="800000"/>
                <a:headEnd type="none" w="sm" len="sm"/>
                <a:tailEnd type="none" w="sm" len="sm"/>
              </a:ln>
            </p:spPr>
          </p:cxnSp>
          <p:cxnSp>
            <p:nvCxnSpPr>
              <p:cNvPr id="229" name="Google Shape;183;p3">
                <a:extLst>
                  <a:ext uri="{FF2B5EF4-FFF2-40B4-BE49-F238E27FC236}">
                    <a16:creationId xmlns:a16="http://schemas.microsoft.com/office/drawing/2014/main" id="{AF9B0DA0-3FB4-803E-0C85-58FA1FCD21F8}"/>
                  </a:ext>
                </a:extLst>
              </p:cNvPr>
              <p:cNvCxnSpPr>
                <a:cxnSpLocks/>
              </p:cNvCxnSpPr>
              <p:nvPr/>
            </p:nvCxnSpPr>
            <p:spPr>
              <a:xfrm flipH="1" flipV="1">
                <a:off x="10745981" y="3566175"/>
                <a:ext cx="119613" cy="9594"/>
              </a:xfrm>
              <a:prstGeom prst="straightConnector1">
                <a:avLst/>
              </a:prstGeom>
              <a:solidFill>
                <a:schemeClr val="bg1"/>
              </a:solidFill>
              <a:ln w="9525" cap="flat" cmpd="sng">
                <a:solidFill>
                  <a:schemeClr val="bg1"/>
                </a:solidFill>
                <a:prstDash val="solid"/>
                <a:miter lim="800000"/>
                <a:headEnd type="none" w="sm" len="sm"/>
                <a:tailEnd type="none" w="sm" len="sm"/>
              </a:ln>
            </p:spPr>
          </p:cxnSp>
          <p:cxnSp>
            <p:nvCxnSpPr>
              <p:cNvPr id="232" name="Google Shape;183;p3">
                <a:extLst>
                  <a:ext uri="{FF2B5EF4-FFF2-40B4-BE49-F238E27FC236}">
                    <a16:creationId xmlns:a16="http://schemas.microsoft.com/office/drawing/2014/main" id="{54B26DA7-DD92-0A12-F21E-28C56617B4B1}"/>
                  </a:ext>
                </a:extLst>
              </p:cNvPr>
              <p:cNvCxnSpPr>
                <a:cxnSpLocks/>
              </p:cNvCxnSpPr>
              <p:nvPr/>
            </p:nvCxnSpPr>
            <p:spPr>
              <a:xfrm flipH="1" flipV="1">
                <a:off x="10135129" y="6360093"/>
                <a:ext cx="125724" cy="28330"/>
              </a:xfrm>
              <a:prstGeom prst="straightConnector1">
                <a:avLst/>
              </a:prstGeom>
              <a:solidFill>
                <a:schemeClr val="bg1"/>
              </a:solidFill>
              <a:ln w="9525" cap="flat" cmpd="sng">
                <a:solidFill>
                  <a:schemeClr val="bg1"/>
                </a:solidFill>
                <a:prstDash val="solid"/>
                <a:miter lim="800000"/>
                <a:headEnd type="none" w="sm" len="sm"/>
                <a:tailEnd type="none" w="sm" len="sm"/>
              </a:ln>
            </p:spPr>
          </p:cxnSp>
        </p:grpSp>
        <p:cxnSp>
          <p:nvCxnSpPr>
            <p:cNvPr id="245" name="Google Shape;184;p3">
              <a:extLst>
                <a:ext uri="{FF2B5EF4-FFF2-40B4-BE49-F238E27FC236}">
                  <a16:creationId xmlns:a16="http://schemas.microsoft.com/office/drawing/2014/main" id="{4738428F-3F15-57C5-1B4D-05E436B504B3}"/>
                </a:ext>
              </a:extLst>
            </p:cNvPr>
            <p:cNvCxnSpPr>
              <a:cxnSpLocks/>
            </p:cNvCxnSpPr>
            <p:nvPr/>
          </p:nvCxnSpPr>
          <p:spPr>
            <a:xfrm>
              <a:off x="9291638" y="4225781"/>
              <a:ext cx="0" cy="90895"/>
            </a:xfrm>
            <a:prstGeom prst="straightConnector1">
              <a:avLst/>
            </a:prstGeom>
            <a:solidFill>
              <a:schemeClr val="bg1"/>
            </a:solidFill>
            <a:ln w="9525" cap="flat" cmpd="sng">
              <a:solidFill>
                <a:schemeClr val="bg1"/>
              </a:solidFill>
              <a:prstDash val="solid"/>
              <a:miter lim="800000"/>
              <a:headEnd type="none" w="sm" len="sm"/>
              <a:tailEnd type="none" w="sm" len="sm"/>
            </a:ln>
          </p:spPr>
        </p:cxnSp>
      </p:grpSp>
      <p:cxnSp>
        <p:nvCxnSpPr>
          <p:cNvPr id="357" name="Google Shape;185;p3">
            <a:extLst>
              <a:ext uri="{FF2B5EF4-FFF2-40B4-BE49-F238E27FC236}">
                <a16:creationId xmlns:a16="http://schemas.microsoft.com/office/drawing/2014/main" id="{379CC41C-C8D9-3D21-59D7-BB3A2ABB7528}"/>
              </a:ext>
            </a:extLst>
          </p:cNvPr>
          <p:cNvCxnSpPr>
            <a:cxnSpLocks/>
          </p:cNvCxnSpPr>
          <p:nvPr/>
        </p:nvCxnSpPr>
        <p:spPr>
          <a:xfrm>
            <a:off x="4009273" y="1606022"/>
            <a:ext cx="0" cy="201061"/>
          </a:xfrm>
          <a:prstGeom prst="straightConnector1">
            <a:avLst/>
          </a:prstGeom>
          <a:solidFill>
            <a:schemeClr val="bg1"/>
          </a:solidFill>
          <a:ln w="9525" cap="flat" cmpd="sng">
            <a:solidFill>
              <a:schemeClr val="bg1"/>
            </a:solidFill>
            <a:prstDash val="solid"/>
            <a:miter lim="800000"/>
            <a:headEnd type="none" w="sm" len="sm"/>
            <a:tailEnd type="none" w="sm" len="sm"/>
          </a:ln>
        </p:spPr>
      </p:cxnSp>
      <p:pic>
        <p:nvPicPr>
          <p:cNvPr id="14" name="Picture 14">
            <a:extLst>
              <a:ext uri="{FF2B5EF4-FFF2-40B4-BE49-F238E27FC236}">
                <a16:creationId xmlns:a16="http://schemas.microsoft.com/office/drawing/2014/main" id="{7F7C0429-978B-AF5F-9A74-054EB4C20D52}"/>
              </a:ext>
            </a:extLst>
          </p:cNvPr>
          <p:cNvPicPr>
            <a:picLocks noChangeAspect="1"/>
          </p:cNvPicPr>
          <p:nvPr/>
        </p:nvPicPr>
        <p:blipFill>
          <a:blip r:embed="rId13" cstate="screen">
            <a:lum bright="70000" contrast="-70000"/>
            <a:extLst>
              <a:ext uri="{28A0092B-C50C-407E-A947-70E740481C1C}">
                <a14:useLocalDpi xmlns:a14="http://schemas.microsoft.com/office/drawing/2010/main"/>
              </a:ext>
            </a:extLst>
          </a:blip>
          <a:stretch>
            <a:fillRect/>
          </a:stretch>
        </p:blipFill>
        <p:spPr>
          <a:xfrm>
            <a:off x="3363716" y="3925047"/>
            <a:ext cx="1053634" cy="814304"/>
          </a:xfrm>
          <a:prstGeom prst="rect">
            <a:avLst/>
          </a:prstGeom>
        </p:spPr>
      </p:pic>
    </p:spTree>
    <p:extLst>
      <p:ext uri="{BB962C8B-B14F-4D97-AF65-F5344CB8AC3E}">
        <p14:creationId xmlns:p14="http://schemas.microsoft.com/office/powerpoint/2010/main" val="543306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4760899-B808-47D3-9090-05BF97E7449B}"/>
              </a:ext>
            </a:extLst>
          </p:cNvPr>
          <p:cNvSpPr txBox="1"/>
          <p:nvPr/>
        </p:nvSpPr>
        <p:spPr>
          <a:xfrm>
            <a:off x="407733" y="432645"/>
            <a:ext cx="3191627" cy="523220"/>
          </a:xfrm>
          <a:prstGeom prst="rect">
            <a:avLst/>
          </a:prstGeom>
          <a:noFill/>
        </p:spPr>
        <p:txBody>
          <a:bodyPr wrap="square" rtlCol="0">
            <a:spAutoFit/>
          </a:bodyPr>
          <a:lstStyle/>
          <a:p>
            <a:r>
              <a:rPr lang="en-US" altLang="ko-KR" sz="2800" b="1" dirty="0">
                <a:gradFill>
                  <a:gsLst>
                    <a:gs pos="0">
                      <a:srgbClr val="AE845E">
                        <a:alpha val="59000"/>
                      </a:srgbClr>
                    </a:gs>
                    <a:gs pos="0">
                      <a:schemeClr val="bg1">
                        <a:lumMod val="95000"/>
                      </a:schemeClr>
                    </a:gs>
                    <a:gs pos="83000">
                      <a:schemeClr val="bg1">
                        <a:lumMod val="65000"/>
                      </a:schemeClr>
                    </a:gs>
                    <a:gs pos="100000">
                      <a:schemeClr val="bg1"/>
                    </a:gs>
                  </a:gsLst>
                  <a:lin ang="0" scaled="1"/>
                </a:gradFill>
                <a:latin typeface="Montserrat" pitchFamily="2" charset="0"/>
              </a:rPr>
              <a:t>Highlights</a:t>
            </a:r>
            <a:r>
              <a:rPr lang="en-US" altLang="ko-KR" sz="2000" b="1" dirty="0">
                <a:latin typeface="Montserrat" pitchFamily="2" charset="0"/>
              </a:rPr>
              <a:t> </a:t>
            </a:r>
            <a:endParaRPr lang="ko-Kore-KR" altLang="en-US" sz="2000" dirty="0">
              <a:latin typeface="Montserrat" pitchFamily="2" charset="0"/>
            </a:endParaRPr>
          </a:p>
        </p:txBody>
      </p:sp>
      <p:sp>
        <p:nvSpPr>
          <p:cNvPr id="7" name="직사각형 2">
            <a:extLst>
              <a:ext uri="{FF2B5EF4-FFF2-40B4-BE49-F238E27FC236}">
                <a16:creationId xmlns:a16="http://schemas.microsoft.com/office/drawing/2014/main" id="{276DA46D-BD62-A61A-D669-CD5B0F045346}"/>
              </a:ext>
            </a:extLst>
          </p:cNvPr>
          <p:cNvSpPr/>
          <p:nvPr/>
        </p:nvSpPr>
        <p:spPr>
          <a:xfrm>
            <a:off x="0" y="363338"/>
            <a:ext cx="286603" cy="611326"/>
          </a:xfrm>
          <a:prstGeom prst="rect">
            <a:avLst/>
          </a:prstGeom>
          <a:solidFill>
            <a:srgbClr val="B129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pic>
        <p:nvPicPr>
          <p:cNvPr id="9" name="Picture 1">
            <a:extLst>
              <a:ext uri="{FF2B5EF4-FFF2-40B4-BE49-F238E27FC236}">
                <a16:creationId xmlns:a16="http://schemas.microsoft.com/office/drawing/2014/main" id="{26FEA9AE-BEF8-FD14-61A7-3ABFDBA78FC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865594" y="293464"/>
            <a:ext cx="910591" cy="406632"/>
          </a:xfrm>
          <a:prstGeom prst="rect">
            <a:avLst/>
          </a:prstGeom>
        </p:spPr>
      </p:pic>
      <p:pic>
        <p:nvPicPr>
          <p:cNvPr id="26" name="그림 25">
            <a:extLst>
              <a:ext uri="{FF2B5EF4-FFF2-40B4-BE49-F238E27FC236}">
                <a16:creationId xmlns:a16="http://schemas.microsoft.com/office/drawing/2014/main" id="{55D0E1C3-1A1E-3477-5C3C-0BDB22412665}"/>
              </a:ext>
            </a:extLst>
          </p:cNvPr>
          <p:cNvPicPr>
            <a:picLocks noChangeAspect="1"/>
          </p:cNvPicPr>
          <p:nvPr/>
        </p:nvPicPr>
        <p:blipFill>
          <a:blip r:embed="rId5">
            <a:alphaModFix/>
          </a:blip>
          <a:stretch>
            <a:fillRect/>
          </a:stretch>
        </p:blipFill>
        <p:spPr>
          <a:xfrm>
            <a:off x="1849303" y="941295"/>
            <a:ext cx="8152363" cy="5405717"/>
          </a:xfrm>
          <a:prstGeom prst="rect">
            <a:avLst/>
          </a:prstGeom>
          <a:effectLst>
            <a:softEdge rad="635000"/>
          </a:effectLst>
        </p:spPr>
      </p:pic>
      <p:pic>
        <p:nvPicPr>
          <p:cNvPr id="4" name="Picture 18">
            <a:extLst>
              <a:ext uri="{FF2B5EF4-FFF2-40B4-BE49-F238E27FC236}">
                <a16:creationId xmlns:a16="http://schemas.microsoft.com/office/drawing/2014/main" id="{3E3C2E24-D1FE-EAE8-C88A-B1DCC629B29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866033" y="279818"/>
            <a:ext cx="919030" cy="403436"/>
          </a:xfrm>
          <a:prstGeom prst="rect">
            <a:avLst/>
          </a:prstGeom>
          <a:effectLst/>
        </p:spPr>
      </p:pic>
      <p:grpSp>
        <p:nvGrpSpPr>
          <p:cNvPr id="17" name="그룹 16">
            <a:extLst>
              <a:ext uri="{FF2B5EF4-FFF2-40B4-BE49-F238E27FC236}">
                <a16:creationId xmlns:a16="http://schemas.microsoft.com/office/drawing/2014/main" id="{86D1F149-FA31-3617-F627-90D166A0616D}"/>
              </a:ext>
            </a:extLst>
          </p:cNvPr>
          <p:cNvGrpSpPr/>
          <p:nvPr/>
        </p:nvGrpSpPr>
        <p:grpSpPr>
          <a:xfrm>
            <a:off x="564267" y="1897352"/>
            <a:ext cx="12434736" cy="4019352"/>
            <a:chOff x="526945" y="1808261"/>
            <a:chExt cx="12434736" cy="4019352"/>
          </a:xfrm>
        </p:grpSpPr>
        <p:grpSp>
          <p:nvGrpSpPr>
            <p:cNvPr id="18" name="그룹 17">
              <a:extLst>
                <a:ext uri="{FF2B5EF4-FFF2-40B4-BE49-F238E27FC236}">
                  <a16:creationId xmlns:a16="http://schemas.microsoft.com/office/drawing/2014/main" id="{D3D1530E-76CC-50A6-835B-C6D1A3FE11F4}"/>
                </a:ext>
              </a:extLst>
            </p:cNvPr>
            <p:cNvGrpSpPr/>
            <p:nvPr/>
          </p:nvGrpSpPr>
          <p:grpSpPr>
            <a:xfrm>
              <a:off x="526945" y="1812368"/>
              <a:ext cx="8465888" cy="923647"/>
              <a:chOff x="691603" y="1785007"/>
              <a:chExt cx="8465888" cy="923647"/>
            </a:xfrm>
          </p:grpSpPr>
          <p:grpSp>
            <p:nvGrpSpPr>
              <p:cNvPr id="103" name="그룹 102">
                <a:extLst>
                  <a:ext uri="{FF2B5EF4-FFF2-40B4-BE49-F238E27FC236}">
                    <a16:creationId xmlns:a16="http://schemas.microsoft.com/office/drawing/2014/main" id="{840FD5C5-74F4-495D-B4D4-303E8BA94041}"/>
                  </a:ext>
                </a:extLst>
              </p:cNvPr>
              <p:cNvGrpSpPr/>
              <p:nvPr/>
            </p:nvGrpSpPr>
            <p:grpSpPr>
              <a:xfrm>
                <a:off x="807667" y="1785007"/>
                <a:ext cx="8349824" cy="923647"/>
                <a:chOff x="960137" y="2720458"/>
                <a:chExt cx="5054931" cy="923647"/>
              </a:xfrm>
            </p:grpSpPr>
            <p:sp>
              <p:nvSpPr>
                <p:cNvPr id="87" name="TextBox 86">
                  <a:extLst>
                    <a:ext uri="{FF2B5EF4-FFF2-40B4-BE49-F238E27FC236}">
                      <a16:creationId xmlns:a16="http://schemas.microsoft.com/office/drawing/2014/main" id="{FF6779CE-6395-4EFB-8D33-32CE7487FB31}"/>
                    </a:ext>
                  </a:extLst>
                </p:cNvPr>
                <p:cNvSpPr txBox="1"/>
                <p:nvPr/>
              </p:nvSpPr>
              <p:spPr>
                <a:xfrm>
                  <a:off x="960137" y="2720458"/>
                  <a:ext cx="5054931" cy="400110"/>
                </a:xfrm>
                <a:prstGeom prst="rect">
                  <a:avLst/>
                </a:prstGeom>
                <a:noFill/>
              </p:spPr>
              <p:txBody>
                <a:bodyPr wrap="square">
                  <a:spAutoFit/>
                </a:bodyPr>
                <a:lstStyle/>
                <a:p>
                  <a:r>
                    <a:rPr kumimoji="1" lang="en-US" sz="2000" b="1" dirty="0">
                      <a:solidFill>
                        <a:schemeClr val="bg1">
                          <a:lumMod val="75000"/>
                        </a:schemeClr>
                      </a:solidFill>
                      <a:latin typeface="Montserrat" pitchFamily="2" charset="0"/>
                      <a:ea typeface="MS UI Gothic" panose="020B0600070205080204" pitchFamily="34" charset="-128"/>
                    </a:rPr>
                    <a:t>Reliable Everyday Performance</a:t>
                  </a:r>
                  <a:endParaRPr lang="en-KR" sz="2000" b="1" dirty="0">
                    <a:solidFill>
                      <a:schemeClr val="bg1">
                        <a:lumMod val="75000"/>
                      </a:schemeClr>
                    </a:solidFill>
                    <a:latin typeface="Montserrat" pitchFamily="2" charset="0"/>
                  </a:endParaRPr>
                </a:p>
              </p:txBody>
            </p:sp>
            <p:sp>
              <p:nvSpPr>
                <p:cNvPr id="99" name="직사각형 98">
                  <a:extLst>
                    <a:ext uri="{FF2B5EF4-FFF2-40B4-BE49-F238E27FC236}">
                      <a16:creationId xmlns:a16="http://schemas.microsoft.com/office/drawing/2014/main" id="{2C8CDAC4-1D7F-4921-9BBB-5BA8126DDDBD}"/>
                    </a:ext>
                  </a:extLst>
                </p:cNvPr>
                <p:cNvSpPr/>
                <p:nvPr/>
              </p:nvSpPr>
              <p:spPr>
                <a:xfrm>
                  <a:off x="998594" y="3156728"/>
                  <a:ext cx="3923766" cy="4873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44000" indent="-144000">
                    <a:buFontTx/>
                    <a:buChar char="-"/>
                  </a:pPr>
                  <a:r>
                    <a:rPr lang="en-US" altLang="ko-KR" sz="1400" dirty="0">
                      <a:solidFill>
                        <a:schemeClr val="bg1"/>
                      </a:solidFill>
                      <a:latin typeface="Pretendard" panose="02000503000000020004" pitchFamily="50" charset="-127"/>
                      <a:ea typeface="Pretendard" panose="02000503000000020004" pitchFamily="50" charset="-127"/>
                      <a:cs typeface="Pretendard" panose="02000503000000020004" pitchFamily="50" charset="-127"/>
                    </a:rPr>
                    <a:t>Qualcomm 2.4 GHz Octa-core Processor</a:t>
                  </a:r>
                </a:p>
                <a:p>
                  <a:pPr marL="144000" indent="-144000">
                    <a:buFontTx/>
                    <a:buChar char="-"/>
                  </a:pPr>
                  <a:r>
                    <a:rPr lang="en-US" altLang="ko-KR" sz="1400" dirty="0">
                      <a:solidFill>
                        <a:schemeClr val="bg1"/>
                      </a:solidFill>
                      <a:latin typeface="Pretendard" panose="02000503000000020004" pitchFamily="50" charset="-127"/>
                      <a:ea typeface="Pretendard" panose="02000503000000020004" pitchFamily="50" charset="-127"/>
                      <a:cs typeface="Pretendard" panose="02000503000000020004" pitchFamily="50" charset="-127"/>
                    </a:rPr>
                    <a:t>6 GB or 8 GB RAM  /  64 GB or 128 GB Storage</a:t>
                  </a:r>
                </a:p>
                <a:p>
                  <a:pPr marL="144000" indent="-144000">
                    <a:buFontTx/>
                    <a:buChar char="-"/>
                  </a:pPr>
                  <a:r>
                    <a:rPr lang="en-US" altLang="ko-KR" sz="1400" dirty="0">
                      <a:solidFill>
                        <a:schemeClr val="bg1"/>
                      </a:solidFill>
                      <a:latin typeface="Pretendard" panose="02000503000000020004" pitchFamily="50" charset="-127"/>
                      <a:ea typeface="Pretendard" panose="02000503000000020004" pitchFamily="50" charset="-127"/>
                      <a:cs typeface="Pretendard" panose="02000503000000020004" pitchFamily="50" charset="-127"/>
                    </a:rPr>
                    <a:t>Android 15 (Upgradable to 19)</a:t>
                  </a:r>
                </a:p>
              </p:txBody>
            </p:sp>
          </p:grpSp>
          <p:sp>
            <p:nvSpPr>
              <p:cNvPr id="5" name="평행 사변형[P] 2">
                <a:extLst>
                  <a:ext uri="{FF2B5EF4-FFF2-40B4-BE49-F238E27FC236}">
                    <a16:creationId xmlns:a16="http://schemas.microsoft.com/office/drawing/2014/main" id="{FAAAA5DB-6E0D-AA0C-E4C8-BF26162BF19E}"/>
                  </a:ext>
                </a:extLst>
              </p:cNvPr>
              <p:cNvSpPr/>
              <p:nvPr/>
            </p:nvSpPr>
            <p:spPr>
              <a:xfrm>
                <a:off x="691603" y="1856559"/>
                <a:ext cx="116065" cy="238481"/>
              </a:xfrm>
              <a:prstGeom prst="parallelogram">
                <a:avLst/>
              </a:prstGeom>
              <a:solidFill>
                <a:srgbClr val="B129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ko-Kore-KR" altLang="en-US" dirty="0">
                  <a:latin typeface="Arial" panose="020B0604020202020204" pitchFamily="34" charset="0"/>
                </a:endParaRPr>
              </a:p>
            </p:txBody>
          </p:sp>
        </p:grpSp>
        <p:grpSp>
          <p:nvGrpSpPr>
            <p:cNvPr id="3" name="그룹 2">
              <a:extLst>
                <a:ext uri="{FF2B5EF4-FFF2-40B4-BE49-F238E27FC236}">
                  <a16:creationId xmlns:a16="http://schemas.microsoft.com/office/drawing/2014/main" id="{D851A46A-F60B-CE42-5167-F21038F15D60}"/>
                </a:ext>
              </a:extLst>
            </p:cNvPr>
            <p:cNvGrpSpPr/>
            <p:nvPr/>
          </p:nvGrpSpPr>
          <p:grpSpPr>
            <a:xfrm>
              <a:off x="551179" y="1808261"/>
              <a:ext cx="12410502" cy="4019352"/>
              <a:chOff x="551179" y="1808261"/>
              <a:chExt cx="12410502" cy="4019352"/>
            </a:xfrm>
          </p:grpSpPr>
          <p:grpSp>
            <p:nvGrpSpPr>
              <p:cNvPr id="11" name="그룹 10">
                <a:extLst>
                  <a:ext uri="{FF2B5EF4-FFF2-40B4-BE49-F238E27FC236}">
                    <a16:creationId xmlns:a16="http://schemas.microsoft.com/office/drawing/2014/main" id="{CD2D4639-D722-1C3F-85A1-EB52088BA752}"/>
                  </a:ext>
                </a:extLst>
              </p:cNvPr>
              <p:cNvGrpSpPr/>
              <p:nvPr/>
            </p:nvGrpSpPr>
            <p:grpSpPr>
              <a:xfrm>
                <a:off x="551179" y="3244544"/>
                <a:ext cx="4686678" cy="890096"/>
                <a:chOff x="691603" y="3271400"/>
                <a:chExt cx="4686678" cy="890096"/>
              </a:xfrm>
            </p:grpSpPr>
            <p:grpSp>
              <p:nvGrpSpPr>
                <p:cNvPr id="104" name="그룹 103">
                  <a:extLst>
                    <a:ext uri="{FF2B5EF4-FFF2-40B4-BE49-F238E27FC236}">
                      <a16:creationId xmlns:a16="http://schemas.microsoft.com/office/drawing/2014/main" id="{040BE988-8B19-460D-BE16-EE05D35547EF}"/>
                    </a:ext>
                  </a:extLst>
                </p:cNvPr>
                <p:cNvGrpSpPr/>
                <p:nvPr/>
              </p:nvGrpSpPr>
              <p:grpSpPr>
                <a:xfrm>
                  <a:off x="807669" y="3271400"/>
                  <a:ext cx="4570612" cy="890096"/>
                  <a:chOff x="832787" y="4164532"/>
                  <a:chExt cx="4570612" cy="890096"/>
                </a:xfrm>
              </p:grpSpPr>
              <p:sp>
                <p:nvSpPr>
                  <p:cNvPr id="89" name="TextBox 88">
                    <a:extLst>
                      <a:ext uri="{FF2B5EF4-FFF2-40B4-BE49-F238E27FC236}">
                        <a16:creationId xmlns:a16="http://schemas.microsoft.com/office/drawing/2014/main" id="{8F67C5F0-33B8-4E8E-9999-FB99CDCAB8F1}"/>
                      </a:ext>
                    </a:extLst>
                  </p:cNvPr>
                  <p:cNvSpPr txBox="1"/>
                  <p:nvPr/>
                </p:nvSpPr>
                <p:spPr>
                  <a:xfrm>
                    <a:off x="832787" y="4164532"/>
                    <a:ext cx="4230504" cy="400110"/>
                  </a:xfrm>
                  <a:prstGeom prst="rect">
                    <a:avLst/>
                  </a:prstGeom>
                  <a:noFill/>
                </p:spPr>
                <p:txBody>
                  <a:bodyPr wrap="square">
                    <a:spAutoFit/>
                  </a:bodyPr>
                  <a:lstStyle/>
                  <a:p>
                    <a:r>
                      <a:rPr kumimoji="1" lang="en-US" sz="2000" b="1" dirty="0">
                        <a:solidFill>
                          <a:schemeClr val="bg1">
                            <a:lumMod val="75000"/>
                          </a:schemeClr>
                        </a:solidFill>
                        <a:latin typeface="Montserrat" pitchFamily="2" charset="0"/>
                      </a:rPr>
                      <a:t>Field-Ready Data Capture</a:t>
                    </a:r>
                    <a:endParaRPr lang="en-KR" sz="2000" b="1" dirty="0">
                      <a:solidFill>
                        <a:schemeClr val="bg1">
                          <a:lumMod val="75000"/>
                        </a:schemeClr>
                      </a:solidFill>
                      <a:latin typeface="Montserrat" pitchFamily="2" charset="0"/>
                    </a:endParaRPr>
                  </a:p>
                </p:txBody>
              </p:sp>
              <p:sp>
                <p:nvSpPr>
                  <p:cNvPr id="100" name="직사각형 99">
                    <a:extLst>
                      <a:ext uri="{FF2B5EF4-FFF2-40B4-BE49-F238E27FC236}">
                        <a16:creationId xmlns:a16="http://schemas.microsoft.com/office/drawing/2014/main" id="{7DF5E5C4-7A32-473B-A203-0B94E4BB3765}"/>
                      </a:ext>
                    </a:extLst>
                  </p:cNvPr>
                  <p:cNvSpPr/>
                  <p:nvPr/>
                </p:nvSpPr>
                <p:spPr>
                  <a:xfrm>
                    <a:off x="864232" y="4567251"/>
                    <a:ext cx="4539167" cy="4873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44000" indent="-144000">
                      <a:buFontTx/>
                      <a:buChar char="-"/>
                    </a:pPr>
                    <a:r>
                      <a:rPr lang="en-US" altLang="ko-KR" sz="1400" dirty="0">
                        <a:solidFill>
                          <a:schemeClr val="bg1"/>
                        </a:solidFill>
                        <a:latin typeface="Pretendard" panose="02000503000000020004" pitchFamily="50" charset="-127"/>
                        <a:ea typeface="Pretendard" panose="02000503000000020004" pitchFamily="50" charset="-127"/>
                        <a:cs typeface="Pretendard" panose="02000503000000020004" pitchFamily="50" charset="-127"/>
                      </a:rPr>
                      <a:t>2D Scanner (Stright / </a:t>
                    </a:r>
                    <a:r>
                      <a:rPr lang="en-US" altLang="ko-KR" sz="1400" spc="-50" dirty="0">
                        <a:solidFill>
                          <a:schemeClr val="bg1"/>
                        </a:solidFill>
                        <a:latin typeface="Montserrat SemiBold" pitchFamily="2" charset="0"/>
                        <a:ea typeface="Meiryo" panose="020B0604030504040204" pitchFamily="34" charset="-128"/>
                      </a:rPr>
                      <a:t>20 ° / </a:t>
                    </a:r>
                    <a:r>
                      <a:rPr lang="en-US" altLang="ko-KR" sz="1400" dirty="0">
                        <a:solidFill>
                          <a:schemeClr val="bg1"/>
                        </a:solidFill>
                        <a:latin typeface="Pretendard" panose="02000503000000020004" pitchFamily="50" charset="-127"/>
                        <a:ea typeface="Pretendard" panose="02000503000000020004" pitchFamily="50" charset="-127"/>
                        <a:cs typeface="Pretendard" panose="02000503000000020004" pitchFamily="50" charset="-127"/>
                      </a:rPr>
                      <a:t>60°)</a:t>
                    </a:r>
                  </a:p>
                  <a:p>
                    <a:pPr marL="144000" indent="-144000">
                      <a:buFontTx/>
                      <a:buChar char="-"/>
                    </a:pPr>
                    <a:r>
                      <a:rPr lang="en-US" altLang="ko-KR" sz="1400" dirty="0">
                        <a:solidFill>
                          <a:schemeClr val="bg1"/>
                        </a:solidFill>
                        <a:latin typeface="Pretendard" panose="02000503000000020004" pitchFamily="50" charset="-127"/>
                        <a:ea typeface="Pretendard" panose="02000503000000020004" pitchFamily="50" charset="-127"/>
                        <a:cs typeface="Pretendard" panose="02000503000000020004" pitchFamily="50" charset="-127"/>
                      </a:rPr>
                      <a:t>In-Display NFC</a:t>
                    </a:r>
                  </a:p>
                  <a:p>
                    <a:pPr marL="144000" indent="-144000">
                      <a:buFontTx/>
                      <a:buChar char="-"/>
                    </a:pPr>
                    <a:r>
                      <a:rPr lang="en-US" altLang="ko-KR" sz="1400" dirty="0">
                        <a:solidFill>
                          <a:schemeClr val="bg1"/>
                        </a:solidFill>
                        <a:latin typeface="Pretendard" panose="02000503000000020004" pitchFamily="50" charset="-127"/>
                        <a:ea typeface="Pretendard" panose="02000503000000020004" pitchFamily="50" charset="-127"/>
                        <a:cs typeface="Pretendard" panose="02000503000000020004" pitchFamily="50" charset="-127"/>
                      </a:rPr>
                      <a:t>13 MP Rear / 8 MP Front Camera</a:t>
                    </a:r>
                  </a:p>
                </p:txBody>
              </p:sp>
            </p:grpSp>
            <p:sp>
              <p:nvSpPr>
                <p:cNvPr id="13" name="평행 사변형[P] 2">
                  <a:extLst>
                    <a:ext uri="{FF2B5EF4-FFF2-40B4-BE49-F238E27FC236}">
                      <a16:creationId xmlns:a16="http://schemas.microsoft.com/office/drawing/2014/main" id="{590B5454-44B2-7326-494B-F0274A830948}"/>
                    </a:ext>
                  </a:extLst>
                </p:cNvPr>
                <p:cNvSpPr/>
                <p:nvPr/>
              </p:nvSpPr>
              <p:spPr>
                <a:xfrm>
                  <a:off x="691603" y="3309774"/>
                  <a:ext cx="116065" cy="238481"/>
                </a:xfrm>
                <a:prstGeom prst="parallelogram">
                  <a:avLst/>
                </a:prstGeom>
                <a:solidFill>
                  <a:srgbClr val="B129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ko-Kore-KR" altLang="en-US" dirty="0">
                    <a:latin typeface="Arial" panose="020B0604020202020204" pitchFamily="34" charset="0"/>
                  </a:endParaRPr>
                </a:p>
              </p:txBody>
            </p:sp>
          </p:grpSp>
          <p:grpSp>
            <p:nvGrpSpPr>
              <p:cNvPr id="19" name="그룹 18">
                <a:extLst>
                  <a:ext uri="{FF2B5EF4-FFF2-40B4-BE49-F238E27FC236}">
                    <a16:creationId xmlns:a16="http://schemas.microsoft.com/office/drawing/2014/main" id="{04224135-E6E6-F14D-56D5-3EF4235294C4}"/>
                  </a:ext>
                </a:extLst>
              </p:cNvPr>
              <p:cNvGrpSpPr/>
              <p:nvPr/>
            </p:nvGrpSpPr>
            <p:grpSpPr>
              <a:xfrm>
                <a:off x="7249956" y="1808261"/>
                <a:ext cx="5581573" cy="1021390"/>
                <a:chOff x="7420247" y="1836186"/>
                <a:chExt cx="5581573" cy="1021390"/>
              </a:xfrm>
            </p:grpSpPr>
            <p:grpSp>
              <p:nvGrpSpPr>
                <p:cNvPr id="105" name="그룹 104">
                  <a:extLst>
                    <a:ext uri="{FF2B5EF4-FFF2-40B4-BE49-F238E27FC236}">
                      <a16:creationId xmlns:a16="http://schemas.microsoft.com/office/drawing/2014/main" id="{8FD028D3-93C5-4FED-879E-122387BAEAB1}"/>
                    </a:ext>
                  </a:extLst>
                </p:cNvPr>
                <p:cNvGrpSpPr/>
                <p:nvPr/>
              </p:nvGrpSpPr>
              <p:grpSpPr>
                <a:xfrm>
                  <a:off x="7530679" y="1836186"/>
                  <a:ext cx="5471141" cy="1021390"/>
                  <a:chOff x="7641011" y="2642235"/>
                  <a:chExt cx="5543983" cy="1021390"/>
                </a:xfrm>
              </p:grpSpPr>
              <p:sp>
                <p:nvSpPr>
                  <p:cNvPr id="91" name="TextBox 90">
                    <a:extLst>
                      <a:ext uri="{FF2B5EF4-FFF2-40B4-BE49-F238E27FC236}">
                        <a16:creationId xmlns:a16="http://schemas.microsoft.com/office/drawing/2014/main" id="{8AF47AB6-D26D-48C2-A9F4-09C1F7D16DD8}"/>
                      </a:ext>
                    </a:extLst>
                  </p:cNvPr>
                  <p:cNvSpPr txBox="1"/>
                  <p:nvPr/>
                </p:nvSpPr>
                <p:spPr>
                  <a:xfrm>
                    <a:off x="7641011" y="2642235"/>
                    <a:ext cx="5543983" cy="400110"/>
                  </a:xfrm>
                  <a:prstGeom prst="rect">
                    <a:avLst/>
                  </a:prstGeom>
                  <a:noFill/>
                </p:spPr>
                <p:txBody>
                  <a:bodyPr wrap="square">
                    <a:spAutoFit/>
                  </a:bodyPr>
                  <a:lstStyle/>
                  <a:p>
                    <a:r>
                      <a:rPr kumimoji="1" lang="en-US" sz="2000" b="1" dirty="0">
                        <a:solidFill>
                          <a:schemeClr val="bg1">
                            <a:lumMod val="75000"/>
                          </a:schemeClr>
                        </a:solidFill>
                        <a:latin typeface="Montserrat" pitchFamily="2" charset="0"/>
                        <a:ea typeface="MS UI Gothic" panose="020B0600070205080204" pitchFamily="34" charset="-128"/>
                      </a:rPr>
                      <a:t>Rugged yet Stylish Design</a:t>
                    </a:r>
                  </a:p>
                </p:txBody>
              </p:sp>
              <p:sp>
                <p:nvSpPr>
                  <p:cNvPr id="101" name="직사각형 100">
                    <a:extLst>
                      <a:ext uri="{FF2B5EF4-FFF2-40B4-BE49-F238E27FC236}">
                        <a16:creationId xmlns:a16="http://schemas.microsoft.com/office/drawing/2014/main" id="{A5F31350-FB91-40EA-A114-00DB5F5CD5EE}"/>
                      </a:ext>
                    </a:extLst>
                  </p:cNvPr>
                  <p:cNvSpPr/>
                  <p:nvPr/>
                </p:nvSpPr>
                <p:spPr>
                  <a:xfrm>
                    <a:off x="7672876" y="2951817"/>
                    <a:ext cx="3977495" cy="7118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44000" indent="-144000">
                      <a:buFontTx/>
                      <a:buChar char="-"/>
                    </a:pPr>
                    <a:r>
                      <a:rPr lang="en-US" altLang="ko-KR" sz="1400" dirty="0">
                        <a:solidFill>
                          <a:schemeClr val="bg1"/>
                        </a:solidFill>
                        <a:latin typeface="Pretendard" panose="02000503000000020004" pitchFamily="50" charset="-127"/>
                        <a:ea typeface="Pretendard" panose="02000503000000020004" pitchFamily="50" charset="-127"/>
                        <a:cs typeface="Pretendard" panose="02000503000000020004" pitchFamily="50" charset="-127"/>
                      </a:rPr>
                      <a:t>16.45 mm Slim, 266.5 g Lightweight</a:t>
                    </a:r>
                  </a:p>
                  <a:p>
                    <a:pPr marL="144000" indent="-144000">
                      <a:buFontTx/>
                      <a:buChar char="-"/>
                    </a:pPr>
                    <a:r>
                      <a:rPr lang="en-US" altLang="ko-KR" sz="1400" dirty="0">
                        <a:solidFill>
                          <a:schemeClr val="bg1"/>
                        </a:solidFill>
                        <a:latin typeface="Pretendard" panose="02000503000000020004" pitchFamily="50" charset="-127"/>
                        <a:ea typeface="Pretendard" panose="02000503000000020004" pitchFamily="50" charset="-127"/>
                        <a:cs typeface="Pretendard" panose="02000503000000020004" pitchFamily="50" charset="-127"/>
                      </a:rPr>
                      <a:t>1.5 m Drop Tested, MIL-STD-810H Certified</a:t>
                    </a:r>
                  </a:p>
                  <a:p>
                    <a:pPr marL="144000" indent="-144000">
                      <a:buFontTx/>
                      <a:buChar char="-"/>
                    </a:pPr>
                    <a:r>
                      <a:rPr lang="en-US" altLang="ko-KR" sz="1400" dirty="0">
                        <a:solidFill>
                          <a:schemeClr val="bg1"/>
                        </a:solidFill>
                        <a:latin typeface="Pretendard" panose="02000503000000020004" pitchFamily="50" charset="-127"/>
                        <a:ea typeface="Pretendard" panose="02000503000000020004" pitchFamily="50" charset="-127"/>
                        <a:cs typeface="Pretendard" panose="02000503000000020004" pitchFamily="50" charset="-127"/>
                      </a:rPr>
                      <a:t>IP65 &amp; IP68 </a:t>
                    </a:r>
                    <a:endParaRPr lang="ko-KR" altLang="en-US" sz="1400" b="1" dirty="0">
                      <a:solidFill>
                        <a:srgbClr val="C00000"/>
                      </a:solidFill>
                      <a:highlight>
                        <a:srgbClr val="FFFF00"/>
                      </a:highlight>
                      <a:latin typeface="Pretendard" panose="02000503000000020004" pitchFamily="50" charset="-127"/>
                      <a:ea typeface="Pretendard" panose="02000503000000020004" pitchFamily="50" charset="-127"/>
                      <a:cs typeface="Pretendard" panose="02000503000000020004" pitchFamily="50" charset="-127"/>
                    </a:endParaRPr>
                  </a:p>
                </p:txBody>
              </p:sp>
            </p:grpSp>
            <p:sp>
              <p:nvSpPr>
                <p:cNvPr id="14" name="평행 사변형[P] 2">
                  <a:extLst>
                    <a:ext uri="{FF2B5EF4-FFF2-40B4-BE49-F238E27FC236}">
                      <a16:creationId xmlns:a16="http://schemas.microsoft.com/office/drawing/2014/main" id="{EB3FD319-7E26-B456-4421-A95CAEDF9787}"/>
                    </a:ext>
                  </a:extLst>
                </p:cNvPr>
                <p:cNvSpPr/>
                <p:nvPr/>
              </p:nvSpPr>
              <p:spPr>
                <a:xfrm>
                  <a:off x="7420247" y="1914282"/>
                  <a:ext cx="116065" cy="238481"/>
                </a:xfrm>
                <a:prstGeom prst="parallelogram">
                  <a:avLst/>
                </a:prstGeom>
                <a:solidFill>
                  <a:srgbClr val="B129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ko-Kore-KR" altLang="en-US" dirty="0">
                    <a:latin typeface="Arial" panose="020B0604020202020204" pitchFamily="34" charset="0"/>
                  </a:endParaRPr>
                </a:p>
              </p:txBody>
            </p:sp>
          </p:grpSp>
          <p:grpSp>
            <p:nvGrpSpPr>
              <p:cNvPr id="20" name="그룹 19">
                <a:extLst>
                  <a:ext uri="{FF2B5EF4-FFF2-40B4-BE49-F238E27FC236}">
                    <a16:creationId xmlns:a16="http://schemas.microsoft.com/office/drawing/2014/main" id="{60B99336-A9BC-8B69-416D-417A6B20E043}"/>
                  </a:ext>
                </a:extLst>
              </p:cNvPr>
              <p:cNvGrpSpPr/>
              <p:nvPr/>
            </p:nvGrpSpPr>
            <p:grpSpPr>
              <a:xfrm>
                <a:off x="7244323" y="3243690"/>
                <a:ext cx="5717358" cy="838417"/>
                <a:chOff x="7415585" y="3501128"/>
                <a:chExt cx="5717358" cy="838417"/>
              </a:xfrm>
            </p:grpSpPr>
            <p:grpSp>
              <p:nvGrpSpPr>
                <p:cNvPr id="6" name="그룹 5">
                  <a:extLst>
                    <a:ext uri="{FF2B5EF4-FFF2-40B4-BE49-F238E27FC236}">
                      <a16:creationId xmlns:a16="http://schemas.microsoft.com/office/drawing/2014/main" id="{21E0C2AA-3143-B0C2-2D31-B28C78D93DD3}"/>
                    </a:ext>
                  </a:extLst>
                </p:cNvPr>
                <p:cNvGrpSpPr/>
                <p:nvPr/>
              </p:nvGrpSpPr>
              <p:grpSpPr>
                <a:xfrm>
                  <a:off x="7539309" y="3501128"/>
                  <a:ext cx="5593634" cy="838417"/>
                  <a:chOff x="7552704" y="3990241"/>
                  <a:chExt cx="5593634" cy="838417"/>
                </a:xfrm>
              </p:grpSpPr>
              <p:sp>
                <p:nvSpPr>
                  <p:cNvPr id="8" name="TextBox 7">
                    <a:extLst>
                      <a:ext uri="{FF2B5EF4-FFF2-40B4-BE49-F238E27FC236}">
                        <a16:creationId xmlns:a16="http://schemas.microsoft.com/office/drawing/2014/main" id="{9D1A1E58-C0FC-89E3-C842-18366C3590FF}"/>
                      </a:ext>
                    </a:extLst>
                  </p:cNvPr>
                  <p:cNvSpPr txBox="1"/>
                  <p:nvPr/>
                </p:nvSpPr>
                <p:spPr>
                  <a:xfrm>
                    <a:off x="7552704" y="3990241"/>
                    <a:ext cx="5593634" cy="400110"/>
                  </a:xfrm>
                  <a:prstGeom prst="rect">
                    <a:avLst/>
                  </a:prstGeom>
                  <a:noFill/>
                </p:spPr>
                <p:txBody>
                  <a:bodyPr wrap="square">
                    <a:spAutoFit/>
                  </a:bodyPr>
                  <a:lstStyle/>
                  <a:p>
                    <a:r>
                      <a:rPr kumimoji="1" lang="en-US" sz="2000" b="1" dirty="0">
                        <a:solidFill>
                          <a:schemeClr val="bg1">
                            <a:lumMod val="75000"/>
                          </a:schemeClr>
                        </a:solidFill>
                        <a:latin typeface="Montserrat" pitchFamily="2" charset="0"/>
                        <a:ea typeface="MS UI Gothic" panose="020B0600070205080204" pitchFamily="34" charset="-128"/>
                      </a:rPr>
                      <a:t>Stay Connected, Anywhere</a:t>
                    </a:r>
                    <a:endParaRPr lang="en-KR" sz="2000" b="1" dirty="0">
                      <a:solidFill>
                        <a:schemeClr val="bg1">
                          <a:lumMod val="75000"/>
                        </a:schemeClr>
                      </a:solidFill>
                      <a:latin typeface="Montserrat" pitchFamily="2" charset="0"/>
                    </a:endParaRPr>
                  </a:p>
                </p:txBody>
              </p:sp>
              <p:sp>
                <p:nvSpPr>
                  <p:cNvPr id="10" name="직사각형 9">
                    <a:extLst>
                      <a:ext uri="{FF2B5EF4-FFF2-40B4-BE49-F238E27FC236}">
                        <a16:creationId xmlns:a16="http://schemas.microsoft.com/office/drawing/2014/main" id="{0DB38F7E-AB8C-1DD3-C00A-0201F68F8866}"/>
                      </a:ext>
                    </a:extLst>
                  </p:cNvPr>
                  <p:cNvSpPr/>
                  <p:nvPr/>
                </p:nvSpPr>
                <p:spPr>
                  <a:xfrm>
                    <a:off x="7576491" y="4341281"/>
                    <a:ext cx="3100075" cy="4873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44000" indent="-144000">
                      <a:buFontTx/>
                      <a:buChar char="-"/>
                    </a:pPr>
                    <a:r>
                      <a:rPr lang="en-US" altLang="ko-KR" sz="1400" dirty="0">
                        <a:solidFill>
                          <a:schemeClr val="bg1"/>
                        </a:solidFill>
                        <a:latin typeface="Pretendard" panose="02000503000000020004" pitchFamily="50" charset="-127"/>
                        <a:ea typeface="Pretendard" panose="02000503000000020004" pitchFamily="50" charset="-127"/>
                        <a:cs typeface="Pretendard" panose="02000503000000020004" pitchFamily="50" charset="-127"/>
                      </a:rPr>
                      <a:t>Wi-Fi 6E, 5G, and Bluetooth 5.2</a:t>
                    </a:r>
                  </a:p>
                  <a:p>
                    <a:pPr marL="144000" indent="-144000">
                      <a:buFontTx/>
                      <a:buChar char="-"/>
                    </a:pPr>
                    <a:r>
                      <a:rPr lang="en-US" altLang="ko-KR" sz="1400" dirty="0">
                        <a:solidFill>
                          <a:schemeClr val="bg1"/>
                        </a:solidFill>
                        <a:latin typeface="Pretendard" panose="02000503000000020004" pitchFamily="50" charset="-127"/>
                        <a:ea typeface="Pretendard" panose="02000503000000020004" pitchFamily="50" charset="-127"/>
                        <a:cs typeface="Pretendard" panose="02000503000000020004" pitchFamily="50" charset="-127"/>
                      </a:rPr>
                      <a:t>Dual SIM (Nano + </a:t>
                    </a:r>
                    <a:r>
                      <a:rPr lang="en-US" altLang="ko-KR" sz="1400" dirty="0" err="1">
                        <a:solidFill>
                          <a:schemeClr val="bg1"/>
                        </a:solidFill>
                        <a:latin typeface="Pretendard" panose="02000503000000020004" pitchFamily="50" charset="-127"/>
                        <a:ea typeface="Pretendard" panose="02000503000000020004" pitchFamily="50" charset="-127"/>
                        <a:cs typeface="Pretendard" panose="02000503000000020004" pitchFamily="50" charset="-127"/>
                      </a:rPr>
                      <a:t>eSIM</a:t>
                    </a:r>
                    <a:r>
                      <a:rPr lang="en-US" altLang="ko-KR" sz="1400" dirty="0">
                        <a:solidFill>
                          <a:schemeClr val="bg1"/>
                        </a:solidFill>
                        <a:latin typeface="Pretendard" panose="02000503000000020004" pitchFamily="50" charset="-127"/>
                        <a:ea typeface="Pretendard" panose="02000503000000020004" pitchFamily="50" charset="-127"/>
                        <a:cs typeface="Pretendard" panose="02000503000000020004" pitchFamily="50" charset="-127"/>
                      </a:rPr>
                      <a:t>)</a:t>
                    </a:r>
                  </a:p>
                </p:txBody>
              </p:sp>
            </p:grpSp>
            <p:sp>
              <p:nvSpPr>
                <p:cNvPr id="15" name="평행 사변형[P] 2">
                  <a:extLst>
                    <a:ext uri="{FF2B5EF4-FFF2-40B4-BE49-F238E27FC236}">
                      <a16:creationId xmlns:a16="http://schemas.microsoft.com/office/drawing/2014/main" id="{FCD9CB14-8119-D898-F46E-83072E36E504}"/>
                    </a:ext>
                  </a:extLst>
                </p:cNvPr>
                <p:cNvSpPr/>
                <p:nvPr/>
              </p:nvSpPr>
              <p:spPr>
                <a:xfrm>
                  <a:off x="7415585" y="3541291"/>
                  <a:ext cx="116065" cy="238481"/>
                </a:xfrm>
                <a:prstGeom prst="parallelogram">
                  <a:avLst/>
                </a:prstGeom>
                <a:solidFill>
                  <a:srgbClr val="B129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ko-Kore-KR" altLang="en-US" dirty="0">
                    <a:latin typeface="Arial" panose="020B0604020202020204" pitchFamily="34" charset="0"/>
                  </a:endParaRPr>
                </a:p>
              </p:txBody>
            </p:sp>
          </p:grpSp>
          <p:grpSp>
            <p:nvGrpSpPr>
              <p:cNvPr id="21" name="그룹 20">
                <a:extLst>
                  <a:ext uri="{FF2B5EF4-FFF2-40B4-BE49-F238E27FC236}">
                    <a16:creationId xmlns:a16="http://schemas.microsoft.com/office/drawing/2014/main" id="{7993FAB1-F80D-BBF0-DF61-007176609AC0}"/>
                  </a:ext>
                </a:extLst>
              </p:cNvPr>
              <p:cNvGrpSpPr/>
              <p:nvPr/>
            </p:nvGrpSpPr>
            <p:grpSpPr>
              <a:xfrm>
                <a:off x="7244323" y="4426138"/>
                <a:ext cx="5628764" cy="1401475"/>
                <a:chOff x="7414614" y="4798480"/>
                <a:chExt cx="5628764" cy="1401475"/>
              </a:xfrm>
            </p:grpSpPr>
            <p:grpSp>
              <p:nvGrpSpPr>
                <p:cNvPr id="106" name="그룹 105">
                  <a:extLst>
                    <a:ext uri="{FF2B5EF4-FFF2-40B4-BE49-F238E27FC236}">
                      <a16:creationId xmlns:a16="http://schemas.microsoft.com/office/drawing/2014/main" id="{075C0E18-B2ED-47DD-A817-F7B1D4397AA9}"/>
                    </a:ext>
                  </a:extLst>
                </p:cNvPr>
                <p:cNvGrpSpPr/>
                <p:nvPr/>
              </p:nvGrpSpPr>
              <p:grpSpPr>
                <a:xfrm>
                  <a:off x="7539309" y="4798480"/>
                  <a:ext cx="5504069" cy="1401475"/>
                  <a:chOff x="6825876" y="4375095"/>
                  <a:chExt cx="4858211" cy="1401475"/>
                </a:xfrm>
              </p:grpSpPr>
              <p:sp>
                <p:nvSpPr>
                  <p:cNvPr id="93" name="TextBox 92">
                    <a:extLst>
                      <a:ext uri="{FF2B5EF4-FFF2-40B4-BE49-F238E27FC236}">
                        <a16:creationId xmlns:a16="http://schemas.microsoft.com/office/drawing/2014/main" id="{90B97A41-281A-4E62-880F-059E7C442EAD}"/>
                      </a:ext>
                    </a:extLst>
                  </p:cNvPr>
                  <p:cNvSpPr txBox="1"/>
                  <p:nvPr/>
                </p:nvSpPr>
                <p:spPr>
                  <a:xfrm>
                    <a:off x="6825876" y="4375095"/>
                    <a:ext cx="4230503" cy="400110"/>
                  </a:xfrm>
                  <a:prstGeom prst="rect">
                    <a:avLst/>
                  </a:prstGeom>
                  <a:noFill/>
                </p:spPr>
                <p:txBody>
                  <a:bodyPr wrap="square">
                    <a:spAutoFit/>
                  </a:bodyPr>
                  <a:lstStyle/>
                  <a:p>
                    <a:r>
                      <a:rPr kumimoji="1" lang="en-US" sz="2000" b="1" dirty="0">
                        <a:solidFill>
                          <a:schemeClr val="bg1">
                            <a:lumMod val="75000"/>
                          </a:schemeClr>
                        </a:solidFill>
                        <a:latin typeface="Montserrat" pitchFamily="2" charset="0"/>
                        <a:ea typeface="MS UI Gothic" panose="020B0600070205080204" pitchFamily="34" charset="-128"/>
                      </a:rPr>
                      <a:t>Seamless Workflow</a:t>
                    </a:r>
                    <a:endParaRPr kumimoji="1" lang="en-KR" sz="2000" b="1" dirty="0">
                      <a:solidFill>
                        <a:schemeClr val="bg1">
                          <a:lumMod val="75000"/>
                        </a:schemeClr>
                      </a:solidFill>
                      <a:latin typeface="Montserrat" pitchFamily="2" charset="0"/>
                      <a:ea typeface="MS UI Gothic" panose="020B0600070205080204" pitchFamily="34" charset="-128"/>
                    </a:endParaRPr>
                  </a:p>
                </p:txBody>
              </p:sp>
              <p:sp>
                <p:nvSpPr>
                  <p:cNvPr id="102" name="직사각형 101">
                    <a:extLst>
                      <a:ext uri="{FF2B5EF4-FFF2-40B4-BE49-F238E27FC236}">
                        <a16:creationId xmlns:a16="http://schemas.microsoft.com/office/drawing/2014/main" id="{C035F7F7-475C-4EA0-B7E3-9C005975C24B}"/>
                      </a:ext>
                    </a:extLst>
                  </p:cNvPr>
                  <p:cNvSpPr/>
                  <p:nvPr/>
                </p:nvSpPr>
                <p:spPr>
                  <a:xfrm>
                    <a:off x="6846016" y="4753990"/>
                    <a:ext cx="4838071" cy="10225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44000" indent="-144000">
                      <a:buFontTx/>
                      <a:buChar char="-"/>
                    </a:pPr>
                    <a:r>
                      <a:rPr lang="en-US" altLang="ko-KR" sz="1400" dirty="0">
                        <a:solidFill>
                          <a:schemeClr val="bg1"/>
                        </a:solidFill>
                        <a:latin typeface="Pretendard" panose="02000503000000020004" pitchFamily="50" charset="-127"/>
                        <a:ea typeface="Pretendard" panose="02000503000000020004" pitchFamily="50" charset="-127"/>
                        <a:cs typeface="Pretendard" panose="02000503000000020004" pitchFamily="50" charset="-127"/>
                      </a:rPr>
                      <a:t>4,670 </a:t>
                    </a:r>
                    <a:r>
                      <a:rPr lang="en-US" altLang="ko-KR" sz="1400" dirty="0" err="1">
                        <a:solidFill>
                          <a:schemeClr val="bg1"/>
                        </a:solidFill>
                        <a:latin typeface="Pretendard" panose="02000503000000020004" pitchFamily="50" charset="-127"/>
                        <a:ea typeface="Pretendard" panose="02000503000000020004" pitchFamily="50" charset="-127"/>
                        <a:cs typeface="Pretendard" panose="02000503000000020004" pitchFamily="50" charset="-127"/>
                      </a:rPr>
                      <a:t>mAh</a:t>
                    </a:r>
                    <a:r>
                      <a:rPr lang="en-US" altLang="ko-KR" sz="1400" dirty="0">
                        <a:solidFill>
                          <a:schemeClr val="bg1"/>
                        </a:solidFill>
                        <a:latin typeface="Pretendard" panose="02000503000000020004" pitchFamily="50" charset="-127"/>
                        <a:ea typeface="Pretendard" panose="02000503000000020004" pitchFamily="50" charset="-127"/>
                        <a:cs typeface="Pretendard" panose="02000503000000020004" pitchFamily="50" charset="-127"/>
                      </a:rPr>
                      <a:t> (STD), 7,000 </a:t>
                    </a:r>
                    <a:r>
                      <a:rPr lang="en-US" altLang="ko-KR" sz="1400" dirty="0" err="1">
                        <a:solidFill>
                          <a:schemeClr val="bg1"/>
                        </a:solidFill>
                        <a:latin typeface="Pretendard" panose="02000503000000020004" pitchFamily="50" charset="-127"/>
                        <a:ea typeface="Pretendard" panose="02000503000000020004" pitchFamily="50" charset="-127"/>
                        <a:cs typeface="Pretendard" panose="02000503000000020004" pitchFamily="50" charset="-127"/>
                      </a:rPr>
                      <a:t>mAh</a:t>
                    </a:r>
                    <a:r>
                      <a:rPr lang="en-US" altLang="ko-KR" sz="1400" dirty="0">
                        <a:solidFill>
                          <a:schemeClr val="bg1"/>
                        </a:solidFill>
                        <a:latin typeface="Pretendard" panose="02000503000000020004" pitchFamily="50" charset="-127"/>
                        <a:ea typeface="Pretendard" panose="02000503000000020004" pitchFamily="50" charset="-127"/>
                        <a:cs typeface="Pretendard" panose="02000503000000020004" pitchFamily="50" charset="-127"/>
                      </a:rPr>
                      <a:t> (EXT) </a:t>
                    </a:r>
                  </a:p>
                  <a:p>
                    <a:pPr marL="144000" indent="-144000">
                      <a:buFontTx/>
                      <a:buChar char="-"/>
                    </a:pPr>
                    <a:r>
                      <a:rPr lang="en-US" altLang="ko-KR" sz="1400" dirty="0">
                        <a:solidFill>
                          <a:schemeClr val="bg1"/>
                        </a:solidFill>
                        <a:latin typeface="Pretendard" panose="02000503000000020004" pitchFamily="50" charset="-127"/>
                        <a:ea typeface="Pretendard" panose="02000503000000020004" pitchFamily="50" charset="-127"/>
                        <a:cs typeface="Pretendard" panose="02000503000000020004" pitchFamily="50" charset="-127"/>
                      </a:rPr>
                      <a:t>Hot-Swappable Battery</a:t>
                    </a:r>
                  </a:p>
                  <a:p>
                    <a:pPr marL="144000" indent="-144000">
                      <a:buFontTx/>
                      <a:buChar char="-"/>
                    </a:pPr>
                    <a:r>
                      <a:rPr lang="en-US" altLang="ko-KR" sz="1400" dirty="0">
                        <a:solidFill>
                          <a:schemeClr val="bg1"/>
                        </a:solidFill>
                        <a:latin typeface="Pretendard" panose="02000503000000020004" pitchFamily="50" charset="-127"/>
                        <a:ea typeface="Pretendard" panose="02000503000000020004" pitchFamily="50" charset="-127"/>
                        <a:cs typeface="Pretendard" panose="02000503000000020004" pitchFamily="50" charset="-127"/>
                      </a:rPr>
                      <a:t>PD 3.0 Fast Charging (90% in 90 min)</a:t>
                    </a:r>
                  </a:p>
                  <a:p>
                    <a:pPr marL="144000" indent="-144000">
                      <a:buFontTx/>
                      <a:buChar char="-"/>
                    </a:pPr>
                    <a:r>
                      <a:rPr lang="en-US" altLang="ko-KR" sz="1400" dirty="0">
                        <a:solidFill>
                          <a:schemeClr val="bg1"/>
                        </a:solidFill>
                        <a:latin typeface="Pretendard" panose="02000503000000020004" pitchFamily="50" charset="-127"/>
                        <a:ea typeface="Pretendard" panose="02000503000000020004" pitchFamily="50" charset="-127"/>
                        <a:cs typeface="Pretendard" panose="02000503000000020004" pitchFamily="50" charset="-127"/>
                      </a:rPr>
                      <a:t>Programmable Button, Dedicated PTT </a:t>
                    </a:r>
                  </a:p>
                  <a:p>
                    <a:pPr marL="144000" indent="-144000">
                      <a:buFontTx/>
                      <a:buChar char="-"/>
                    </a:pPr>
                    <a:r>
                      <a:rPr lang="ko-KR" altLang="ko-KR" sz="1400" dirty="0">
                        <a:latin typeface="Pretendard" panose="02000503000000020004" pitchFamily="50" charset="-127"/>
                        <a:ea typeface="Pretendard" panose="02000503000000020004" pitchFamily="50" charset="-127"/>
                        <a:cs typeface="Pretendard" panose="02000503000000020004" pitchFamily="50" charset="-127"/>
                      </a:rPr>
                      <a:t>SOS </a:t>
                    </a:r>
                    <a:r>
                      <a:rPr lang="ko-KR" altLang="ko-KR" sz="1400" dirty="0" err="1">
                        <a:latin typeface="Pretendard" panose="02000503000000020004" pitchFamily="50" charset="-127"/>
                        <a:ea typeface="Pretendard" panose="02000503000000020004" pitchFamily="50" charset="-127"/>
                        <a:cs typeface="Pretendard" panose="02000503000000020004" pitchFamily="50" charset="-127"/>
                      </a:rPr>
                      <a:t>Button</a:t>
                    </a:r>
                    <a:endParaRPr lang="en-US" altLang="ko-KR" sz="1400" dirty="0">
                      <a:solidFill>
                        <a:schemeClr val="bg1"/>
                      </a:solidFill>
                      <a:latin typeface="Pretendard" panose="02000503000000020004" pitchFamily="50" charset="-127"/>
                      <a:ea typeface="Pretendard" panose="02000503000000020004" pitchFamily="50" charset="-127"/>
                      <a:cs typeface="Pretendard" panose="02000503000000020004" pitchFamily="50" charset="-127"/>
                    </a:endParaRPr>
                  </a:p>
                </p:txBody>
              </p:sp>
            </p:grpSp>
            <p:sp>
              <p:nvSpPr>
                <p:cNvPr id="16" name="평행 사변형[P] 2">
                  <a:extLst>
                    <a:ext uri="{FF2B5EF4-FFF2-40B4-BE49-F238E27FC236}">
                      <a16:creationId xmlns:a16="http://schemas.microsoft.com/office/drawing/2014/main" id="{2551AF00-F7BF-C436-36BF-7DEB5F4D61C6}"/>
                    </a:ext>
                  </a:extLst>
                </p:cNvPr>
                <p:cNvSpPr/>
                <p:nvPr/>
              </p:nvSpPr>
              <p:spPr>
                <a:xfrm>
                  <a:off x="7414614" y="4868390"/>
                  <a:ext cx="116065" cy="238481"/>
                </a:xfrm>
                <a:prstGeom prst="parallelogram">
                  <a:avLst/>
                </a:prstGeom>
                <a:solidFill>
                  <a:srgbClr val="B129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ko-Kore-KR" altLang="en-US" dirty="0">
                    <a:latin typeface="Arial" panose="020B0604020202020204" pitchFamily="34" charset="0"/>
                  </a:endParaRPr>
                </a:p>
              </p:txBody>
            </p:sp>
          </p:grpSp>
        </p:grpSp>
      </p:grpSp>
    </p:spTree>
    <p:extLst>
      <p:ext uri="{BB962C8B-B14F-4D97-AF65-F5344CB8AC3E}">
        <p14:creationId xmlns:p14="http://schemas.microsoft.com/office/powerpoint/2010/main" val="2278268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F6CAB93-6BAC-2E71-8FD0-56B72304E264}"/>
            </a:ext>
          </a:extLst>
        </p:cNvPr>
        <p:cNvGrpSpPr/>
        <p:nvPr/>
      </p:nvGrpSpPr>
      <p:grpSpPr>
        <a:xfrm>
          <a:off x="0" y="0"/>
          <a:ext cx="0" cy="0"/>
          <a:chOff x="0" y="0"/>
          <a:chExt cx="0" cy="0"/>
        </a:xfrm>
      </p:grpSpPr>
      <p:pic>
        <p:nvPicPr>
          <p:cNvPr id="8" name="그림 7">
            <a:extLst>
              <a:ext uri="{FF2B5EF4-FFF2-40B4-BE49-F238E27FC236}">
                <a16:creationId xmlns:a16="http://schemas.microsoft.com/office/drawing/2014/main" id="{62AD1677-AEA5-7185-3C85-46D77E8B12A7}"/>
              </a:ext>
            </a:extLst>
          </p:cNvPr>
          <p:cNvPicPr>
            <a:picLocks noChangeAspect="1"/>
          </p:cNvPicPr>
          <p:nvPr/>
        </p:nvPicPr>
        <p:blipFill>
          <a:blip r:embed="rId4">
            <a:alphaModFix amt="93000"/>
          </a:blip>
          <a:stretch>
            <a:fillRect/>
          </a:stretch>
        </p:blipFill>
        <p:spPr>
          <a:xfrm>
            <a:off x="4014011" y="1213655"/>
            <a:ext cx="8531110" cy="4798748"/>
          </a:xfrm>
          <a:prstGeom prst="rect">
            <a:avLst/>
          </a:prstGeom>
          <a:effectLst>
            <a:softEdge rad="469900"/>
          </a:effectLst>
        </p:spPr>
      </p:pic>
      <p:sp>
        <p:nvSpPr>
          <p:cNvPr id="2" name="TextBox 1">
            <a:extLst>
              <a:ext uri="{FF2B5EF4-FFF2-40B4-BE49-F238E27FC236}">
                <a16:creationId xmlns:a16="http://schemas.microsoft.com/office/drawing/2014/main" id="{D6C90F31-B78D-2602-0313-D05B82938381}"/>
              </a:ext>
            </a:extLst>
          </p:cNvPr>
          <p:cNvSpPr txBox="1"/>
          <p:nvPr/>
        </p:nvSpPr>
        <p:spPr>
          <a:xfrm>
            <a:off x="654999" y="770174"/>
            <a:ext cx="3497517" cy="1945148"/>
          </a:xfrm>
          <a:prstGeom prst="rect">
            <a:avLst/>
          </a:prstGeom>
          <a:noFill/>
        </p:spPr>
        <p:txBody>
          <a:bodyPr wrap="square" rtlCol="0">
            <a:spAutoFit/>
          </a:bodyPr>
          <a:lstStyle/>
          <a:p>
            <a:pPr>
              <a:lnSpc>
                <a:spcPct val="80000"/>
              </a:lnSpc>
            </a:pPr>
            <a:r>
              <a:rPr lang="en-US" altLang="en-US" sz="4400" b="1" spc="-180" dirty="0">
                <a:gradFill flip="none" rotWithShape="1">
                  <a:gsLst>
                    <a:gs pos="0">
                      <a:schemeClr val="bg1">
                        <a:lumMod val="95000"/>
                      </a:schemeClr>
                    </a:gs>
                    <a:gs pos="83000">
                      <a:schemeClr val="bg1">
                        <a:lumMod val="65000"/>
                      </a:schemeClr>
                    </a:gs>
                    <a:gs pos="100000">
                      <a:schemeClr val="bg1"/>
                    </a:gs>
                  </a:gsLst>
                  <a:lin ang="0" scaled="1"/>
                  <a:tileRect/>
                </a:gradFill>
                <a:latin typeface="Montserrat ExtraBold" pitchFamily="2" charset="0"/>
                <a:ea typeface="Roboto" panose="02000000000000000000" pitchFamily="2" charset="0"/>
              </a:rPr>
              <a:t>Stay </a:t>
            </a:r>
            <a:r>
              <a:rPr lang="en-US" altLang="ko-KR" sz="4400" b="1" spc="-180" dirty="0">
                <a:gradFill flip="none" rotWithShape="1">
                  <a:gsLst>
                    <a:gs pos="0">
                      <a:schemeClr val="bg1">
                        <a:lumMod val="95000"/>
                      </a:schemeClr>
                    </a:gs>
                    <a:gs pos="83000">
                      <a:schemeClr val="bg1">
                        <a:lumMod val="65000"/>
                      </a:schemeClr>
                    </a:gs>
                    <a:gs pos="100000">
                      <a:schemeClr val="bg1"/>
                    </a:gs>
                  </a:gsLst>
                  <a:lin ang="0" scaled="1"/>
                  <a:tileRect/>
                </a:gradFill>
                <a:latin typeface="Montserrat ExtraBold" pitchFamily="2" charset="0"/>
                <a:ea typeface="Roboto" panose="02000000000000000000" pitchFamily="2" charset="0"/>
              </a:rPr>
              <a:t>Ahead Of </a:t>
            </a:r>
            <a:r>
              <a:rPr lang="en-US" altLang="ko-KR" sz="4400" b="1" spc="-180" dirty="0">
                <a:gradFill flip="none" rotWithShape="1">
                  <a:gsLst>
                    <a:gs pos="0">
                      <a:schemeClr val="bg1">
                        <a:lumMod val="95000"/>
                      </a:schemeClr>
                    </a:gs>
                    <a:gs pos="43000">
                      <a:schemeClr val="bg1">
                        <a:lumMod val="85000"/>
                      </a:schemeClr>
                    </a:gs>
                    <a:gs pos="100000">
                      <a:schemeClr val="bg1"/>
                    </a:gs>
                  </a:gsLst>
                  <a:lin ang="0" scaled="1"/>
                  <a:tileRect/>
                </a:gradFill>
                <a:latin typeface="Montserrat ExtraBold" pitchFamily="2" charset="0"/>
                <a:ea typeface="Roboto" panose="02000000000000000000" pitchFamily="2" charset="0"/>
              </a:rPr>
              <a:t>Change</a:t>
            </a:r>
          </a:p>
          <a:p>
            <a:endParaRPr lang="en-US" altLang="ko-KR" sz="1000" b="1" spc="-150" dirty="0">
              <a:solidFill>
                <a:schemeClr val="bg1">
                  <a:lumMod val="85000"/>
                </a:schemeClr>
              </a:solidFill>
              <a:latin typeface="Montserrat ExtraBold" pitchFamily="2" charset="0"/>
              <a:ea typeface="Roboto" panose="02000000000000000000" pitchFamily="2" charset="0"/>
            </a:endParaRPr>
          </a:p>
          <a:p>
            <a:r>
              <a:rPr lang="en-US" altLang="ko-KR" sz="2000" b="1" spc="-150" dirty="0">
                <a:solidFill>
                  <a:schemeClr val="bg1">
                    <a:lumMod val="85000"/>
                  </a:schemeClr>
                </a:solidFill>
                <a:latin typeface="Montserrat SemiBold" pitchFamily="2" charset="0"/>
                <a:ea typeface="Roboto" panose="02000000000000000000" pitchFamily="2" charset="0"/>
              </a:rPr>
              <a:t>Point Mobile’s Long-Term Android Support</a:t>
            </a:r>
            <a:endParaRPr lang="ko-Kore-KR" altLang="en-US" sz="2000" b="1" spc="-150" dirty="0">
              <a:solidFill>
                <a:schemeClr val="bg1">
                  <a:lumMod val="85000"/>
                </a:schemeClr>
              </a:solidFill>
              <a:latin typeface="Montserrat SemiBold" pitchFamily="2" charset="0"/>
            </a:endParaRPr>
          </a:p>
        </p:txBody>
      </p:sp>
      <p:pic>
        <p:nvPicPr>
          <p:cNvPr id="9" name="Picture 1">
            <a:extLst>
              <a:ext uri="{FF2B5EF4-FFF2-40B4-BE49-F238E27FC236}">
                <a16:creationId xmlns:a16="http://schemas.microsoft.com/office/drawing/2014/main" id="{82A12064-F89F-FEA9-7CE1-A392AF3255D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865594" y="293464"/>
            <a:ext cx="910591" cy="406632"/>
          </a:xfrm>
          <a:prstGeom prst="rect">
            <a:avLst/>
          </a:prstGeom>
        </p:spPr>
      </p:pic>
      <p:pic>
        <p:nvPicPr>
          <p:cNvPr id="4" name="Picture 18">
            <a:extLst>
              <a:ext uri="{FF2B5EF4-FFF2-40B4-BE49-F238E27FC236}">
                <a16:creationId xmlns:a16="http://schemas.microsoft.com/office/drawing/2014/main" id="{B3EDE349-AC8E-5987-87FC-782039C7802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866033" y="279818"/>
            <a:ext cx="919030" cy="403436"/>
          </a:xfrm>
          <a:prstGeom prst="rect">
            <a:avLst/>
          </a:prstGeom>
          <a:effectLst/>
        </p:spPr>
      </p:pic>
      <p:sp>
        <p:nvSpPr>
          <p:cNvPr id="20" name="TextBox 19">
            <a:extLst>
              <a:ext uri="{FF2B5EF4-FFF2-40B4-BE49-F238E27FC236}">
                <a16:creationId xmlns:a16="http://schemas.microsoft.com/office/drawing/2014/main" id="{3B9F6417-4C9E-F4E4-C68F-BBC1F96286BA}"/>
              </a:ext>
            </a:extLst>
          </p:cNvPr>
          <p:cNvSpPr txBox="1"/>
          <p:nvPr/>
        </p:nvSpPr>
        <p:spPr>
          <a:xfrm>
            <a:off x="341970" y="3083482"/>
            <a:ext cx="6516265" cy="738664"/>
          </a:xfrm>
          <a:prstGeom prst="rect">
            <a:avLst/>
          </a:prstGeom>
          <a:noFill/>
        </p:spPr>
        <p:txBody>
          <a:bodyPr wrap="square">
            <a:spAutoFit/>
          </a:bodyPr>
          <a:lstStyle>
            <a:defPPr>
              <a:defRPr lang="en-KR"/>
            </a:defPPr>
            <a:lvl1pPr>
              <a:defRPr>
                <a:solidFill>
                  <a:schemeClr val="tx1">
                    <a:lumMod val="85000"/>
                    <a:lumOff val="15000"/>
                  </a:schemeClr>
                </a:solidFill>
                <a:latin typeface="Roboto" panose="02000000000000000000" pitchFamily="2" charset="0"/>
                <a:ea typeface="Roboto" panose="02000000000000000000" pitchFamily="2" charset="0"/>
              </a:defRPr>
            </a:lvl1pPr>
          </a:lstStyle>
          <a:p>
            <a:r>
              <a:rPr lang="en-US" altLang="ko-KR" sz="1400" dirty="0">
                <a:solidFill>
                  <a:schemeClr val="bg1"/>
                </a:solidFill>
              </a:rPr>
              <a:t>Technology moves fast—too fast for most devices to keep up.</a:t>
            </a:r>
          </a:p>
          <a:p>
            <a:r>
              <a:rPr lang="en-US" altLang="ko-KR" sz="1400" dirty="0">
                <a:solidFill>
                  <a:schemeClr val="bg1"/>
                </a:solidFill>
              </a:rPr>
              <a:t>Upgrades, new networks, shifting app standards.</a:t>
            </a:r>
          </a:p>
          <a:p>
            <a:r>
              <a:rPr lang="en-US" altLang="ko-KR" sz="1400" dirty="0">
                <a:solidFill>
                  <a:schemeClr val="bg1"/>
                </a:solidFill>
              </a:rPr>
              <a:t>MF52e doesn’t follow—it leads from one step ahead.</a:t>
            </a:r>
          </a:p>
        </p:txBody>
      </p:sp>
      <p:sp>
        <p:nvSpPr>
          <p:cNvPr id="25" name="TextBox 24">
            <a:extLst>
              <a:ext uri="{FF2B5EF4-FFF2-40B4-BE49-F238E27FC236}">
                <a16:creationId xmlns:a16="http://schemas.microsoft.com/office/drawing/2014/main" id="{99294B45-E39C-A6B1-F28F-A3B08EEB6F01}"/>
              </a:ext>
            </a:extLst>
          </p:cNvPr>
          <p:cNvSpPr txBox="1"/>
          <p:nvPr/>
        </p:nvSpPr>
        <p:spPr>
          <a:xfrm>
            <a:off x="341970" y="3822146"/>
            <a:ext cx="4582690" cy="1600438"/>
          </a:xfrm>
          <a:prstGeom prst="rect">
            <a:avLst/>
          </a:prstGeom>
          <a:noFill/>
        </p:spPr>
        <p:txBody>
          <a:bodyPr wrap="square" rtlCol="0">
            <a:spAutoFit/>
          </a:bodyPr>
          <a:lstStyle/>
          <a:p>
            <a:endParaRPr lang="en-US" altLang="ko-KR" sz="1400" dirty="0">
              <a:solidFill>
                <a:schemeClr val="bg1"/>
              </a:solidFill>
              <a:latin typeface="Roboto" panose="02000000000000000000" pitchFamily="2" charset="0"/>
              <a:ea typeface="Roboto" panose="02000000000000000000" pitchFamily="2" charset="0"/>
            </a:endParaRPr>
          </a:p>
          <a:p>
            <a:r>
              <a:rPr lang="en-US" altLang="ko-KR" sz="1400" dirty="0">
                <a:solidFill>
                  <a:schemeClr val="bg1"/>
                </a:solidFill>
                <a:latin typeface="Roboto" panose="02000000000000000000" pitchFamily="2" charset="0"/>
                <a:ea typeface="Roboto" panose="02000000000000000000" pitchFamily="2" charset="0"/>
              </a:rPr>
              <a:t>A foundation built for tomorrow requires a system that evolves long after deployment. Powered by Android 15 (upgradable to 19), MF52e stays compatible with future standards and applications—helping you reduce TCO and stay prepared for whatever comes next.</a:t>
            </a:r>
          </a:p>
          <a:p>
            <a:endParaRPr lang="ko-KR" altLang="en-US" sz="1400" dirty="0">
              <a:solidFill>
                <a:schemeClr val="bg1"/>
              </a:solidFill>
              <a:latin typeface="Roboto" panose="02000000000000000000" pitchFamily="2" charset="0"/>
            </a:endParaRPr>
          </a:p>
        </p:txBody>
      </p:sp>
      <p:sp>
        <p:nvSpPr>
          <p:cNvPr id="5" name="평행 사변형[P] 2">
            <a:extLst>
              <a:ext uri="{FF2B5EF4-FFF2-40B4-BE49-F238E27FC236}">
                <a16:creationId xmlns:a16="http://schemas.microsoft.com/office/drawing/2014/main" id="{2D9A0A69-EDF3-0491-A729-650085090F1C}"/>
              </a:ext>
            </a:extLst>
          </p:cNvPr>
          <p:cNvSpPr/>
          <p:nvPr/>
        </p:nvSpPr>
        <p:spPr>
          <a:xfrm>
            <a:off x="393182" y="737143"/>
            <a:ext cx="265794" cy="546132"/>
          </a:xfrm>
          <a:prstGeom prst="parallelogram">
            <a:avLst/>
          </a:prstGeom>
          <a:solidFill>
            <a:srgbClr val="B129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ko-Kore-KR" altLang="en-US" dirty="0">
              <a:latin typeface="Arial" panose="020B0604020202020204" pitchFamily="34" charset="0"/>
            </a:endParaRPr>
          </a:p>
        </p:txBody>
      </p:sp>
    </p:spTree>
    <p:extLst>
      <p:ext uri="{BB962C8B-B14F-4D97-AF65-F5344CB8AC3E}">
        <p14:creationId xmlns:p14="http://schemas.microsoft.com/office/powerpoint/2010/main" val="1125194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76B73"/>
        </a:solidFill>
        <a:effectLst/>
      </p:bgPr>
    </p:bg>
    <p:spTree>
      <p:nvGrpSpPr>
        <p:cNvPr id="1" name=""/>
        <p:cNvGrpSpPr/>
        <p:nvPr/>
      </p:nvGrpSpPr>
      <p:grpSpPr>
        <a:xfrm>
          <a:off x="0" y="0"/>
          <a:ext cx="0" cy="0"/>
          <a:chOff x="0" y="0"/>
          <a:chExt cx="0" cy="0"/>
        </a:xfrm>
      </p:grpSpPr>
      <p:pic>
        <p:nvPicPr>
          <p:cNvPr id="4" name="그림 3">
            <a:extLst>
              <a:ext uri="{FF2B5EF4-FFF2-40B4-BE49-F238E27FC236}">
                <a16:creationId xmlns:a16="http://schemas.microsoft.com/office/drawing/2014/main" id="{C6AEA297-BAC8-8BB8-3C02-A04513B68ED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a:effectLst>
            <a:outerShdw blurRad="50800" dist="88900" dir="5100000" algn="t" rotWithShape="0">
              <a:prstClr val="black">
                <a:alpha val="40000"/>
              </a:prstClr>
            </a:outerShdw>
          </a:effectLst>
        </p:spPr>
      </p:pic>
      <p:grpSp>
        <p:nvGrpSpPr>
          <p:cNvPr id="8" name="그룹 7">
            <a:extLst>
              <a:ext uri="{FF2B5EF4-FFF2-40B4-BE49-F238E27FC236}">
                <a16:creationId xmlns:a16="http://schemas.microsoft.com/office/drawing/2014/main" id="{793036EE-9FD6-4C80-4074-6565E93F5B01}"/>
              </a:ext>
            </a:extLst>
          </p:cNvPr>
          <p:cNvGrpSpPr/>
          <p:nvPr/>
        </p:nvGrpSpPr>
        <p:grpSpPr>
          <a:xfrm>
            <a:off x="797763" y="2768583"/>
            <a:ext cx="5964987" cy="1622432"/>
            <a:chOff x="2524931" y="3724202"/>
            <a:chExt cx="8431092" cy="1622432"/>
          </a:xfrm>
        </p:grpSpPr>
        <p:sp>
          <p:nvSpPr>
            <p:cNvPr id="5" name="TextBox 4">
              <a:extLst>
                <a:ext uri="{FF2B5EF4-FFF2-40B4-BE49-F238E27FC236}">
                  <a16:creationId xmlns:a16="http://schemas.microsoft.com/office/drawing/2014/main" id="{D44309A6-4EDD-318E-FFDB-5E149F74411E}"/>
                </a:ext>
              </a:extLst>
            </p:cNvPr>
            <p:cNvSpPr txBox="1"/>
            <p:nvPr/>
          </p:nvSpPr>
          <p:spPr>
            <a:xfrm>
              <a:off x="2640996" y="3724202"/>
              <a:ext cx="8315027" cy="1622432"/>
            </a:xfrm>
            <a:prstGeom prst="rect">
              <a:avLst/>
            </a:prstGeom>
            <a:noFill/>
          </p:spPr>
          <p:txBody>
            <a:bodyPr wrap="square">
              <a:spAutoFit/>
            </a:bodyPr>
            <a:lstStyle>
              <a:defPPr>
                <a:defRPr lang="en-KR"/>
              </a:defPPr>
              <a:lvl1pPr>
                <a:lnSpc>
                  <a:spcPct val="150000"/>
                </a:lnSpc>
                <a:defRPr>
                  <a:solidFill>
                    <a:schemeClr val="tx1">
                      <a:lumMod val="85000"/>
                      <a:lumOff val="15000"/>
                    </a:schemeClr>
                  </a:solidFill>
                  <a:latin typeface="Roboto" panose="02000000000000000000" pitchFamily="2" charset="0"/>
                  <a:ea typeface="Roboto" panose="02000000000000000000" pitchFamily="2" charset="0"/>
                </a:defRPr>
              </a:lvl1pPr>
            </a:lstStyle>
            <a:p>
              <a:pPr>
                <a:lnSpc>
                  <a:spcPct val="120000"/>
                </a:lnSpc>
              </a:pPr>
              <a:r>
                <a:rPr lang="en-US" altLang="ko-KR" sz="1400" spc="-60" dirty="0">
                  <a:solidFill>
                    <a:schemeClr val="bg1">
                      <a:lumMod val="95000"/>
                    </a:schemeClr>
                  </a:solidFill>
                  <a:cs typeface="Pretendard" panose="02000503000000020004" pitchFamily="50" charset="-127"/>
                </a:rPr>
                <a:t>MF52e, powered by the Qualcomm QCM4490 Octa-core 2.4 GHz processor, </a:t>
              </a:r>
            </a:p>
            <a:p>
              <a:pPr>
                <a:lnSpc>
                  <a:spcPct val="120000"/>
                </a:lnSpc>
              </a:pPr>
              <a:r>
                <a:rPr lang="en-US" altLang="ko-KR" sz="1400" spc="-60" dirty="0">
                  <a:solidFill>
                    <a:schemeClr val="bg1">
                      <a:lumMod val="95000"/>
                    </a:schemeClr>
                  </a:solidFill>
                  <a:cs typeface="Pretendard" panose="02000503000000020004" pitchFamily="50" charset="-127"/>
                </a:rPr>
                <a:t>is engineered for the core demands of the frontline. It delivers consistent, responsive performance for essential workflows.</a:t>
              </a:r>
            </a:p>
            <a:p>
              <a:pPr>
                <a:lnSpc>
                  <a:spcPct val="120000"/>
                </a:lnSpc>
              </a:pPr>
              <a:endParaRPr lang="en-US" altLang="ko-KR" sz="1400" spc="-60" dirty="0">
                <a:solidFill>
                  <a:schemeClr val="bg1">
                    <a:lumMod val="95000"/>
                  </a:schemeClr>
                </a:solidFill>
                <a:cs typeface="Pretendard" panose="02000503000000020004" pitchFamily="50" charset="-127"/>
              </a:endParaRPr>
            </a:p>
            <a:p>
              <a:pPr>
                <a:lnSpc>
                  <a:spcPct val="120000"/>
                </a:lnSpc>
              </a:pPr>
              <a:r>
                <a:rPr lang="en-US" altLang="ko-KR" sz="1400" spc="-60" dirty="0">
                  <a:solidFill>
                    <a:schemeClr val="bg1">
                      <a:lumMod val="95000"/>
                    </a:schemeClr>
                  </a:solidFill>
                  <a:cs typeface="Pretendard" panose="02000503000000020004" pitchFamily="50" charset="-127"/>
                </a:rPr>
                <a:t>Optimized for extensive workplaces, MF52e is the smart, scalable choice to empower your entire team with reliability.</a:t>
              </a:r>
            </a:p>
          </p:txBody>
        </p:sp>
        <p:sp>
          <p:nvSpPr>
            <p:cNvPr id="7" name="평행 사변형[P] 2">
              <a:extLst>
                <a:ext uri="{FF2B5EF4-FFF2-40B4-BE49-F238E27FC236}">
                  <a16:creationId xmlns:a16="http://schemas.microsoft.com/office/drawing/2014/main" id="{CD9D0C48-1785-071F-2C17-90068788E490}"/>
                </a:ext>
              </a:extLst>
            </p:cNvPr>
            <p:cNvSpPr/>
            <p:nvPr/>
          </p:nvSpPr>
          <p:spPr>
            <a:xfrm>
              <a:off x="2524931" y="3845800"/>
              <a:ext cx="116065" cy="238481"/>
            </a:xfrm>
            <a:prstGeom prst="parallelogram">
              <a:avLst/>
            </a:prstGeom>
            <a:solidFill>
              <a:srgbClr val="B129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ko-Kore-KR" altLang="en-US" dirty="0">
                <a:latin typeface="Arial" panose="020B0604020202020204" pitchFamily="34" charset="0"/>
              </a:endParaRPr>
            </a:p>
          </p:txBody>
        </p:sp>
      </p:grpSp>
      <p:pic>
        <p:nvPicPr>
          <p:cNvPr id="3" name="Picture 18">
            <a:extLst>
              <a:ext uri="{FF2B5EF4-FFF2-40B4-BE49-F238E27FC236}">
                <a16:creationId xmlns:a16="http://schemas.microsoft.com/office/drawing/2014/main" id="{3016E1D0-0A4D-E6AA-40C5-DE598D04F32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866033" y="279818"/>
            <a:ext cx="919030" cy="403436"/>
          </a:xfrm>
          <a:prstGeom prst="rect">
            <a:avLst/>
          </a:prstGeom>
          <a:effectLst/>
        </p:spPr>
      </p:pic>
      <p:pic>
        <p:nvPicPr>
          <p:cNvPr id="16" name="그림 15">
            <a:extLst>
              <a:ext uri="{FF2B5EF4-FFF2-40B4-BE49-F238E27FC236}">
                <a16:creationId xmlns:a16="http://schemas.microsoft.com/office/drawing/2014/main" id="{A7A7ECE3-B625-2793-2B2B-BEA511465DFE}"/>
              </a:ext>
            </a:extLst>
          </p:cNvPr>
          <p:cNvPicPr>
            <a:picLocks noChangeAspect="1"/>
          </p:cNvPicPr>
          <p:nvPr/>
        </p:nvPicPr>
        <p:blipFill>
          <a:blip r:embed="rId5"/>
          <a:srcRect l="16042" t="27968" r="8333" b="26509"/>
          <a:stretch>
            <a:fillRect/>
          </a:stretch>
        </p:blipFill>
        <p:spPr>
          <a:xfrm>
            <a:off x="2971800" y="4368800"/>
            <a:ext cx="9220200" cy="2496071"/>
          </a:xfrm>
          <a:custGeom>
            <a:avLst/>
            <a:gdLst>
              <a:gd name="csX0" fmla="*/ 9220200 w 9220200"/>
              <a:gd name="csY0" fmla="*/ 0 h 3121377"/>
              <a:gd name="csX1" fmla="*/ 9220200 w 9220200"/>
              <a:gd name="csY1" fmla="*/ 3121377 h 3121377"/>
              <a:gd name="csX2" fmla="*/ 0 w 9220200"/>
              <a:gd name="csY2" fmla="*/ 3121377 h 3121377"/>
            </a:gdLst>
            <a:ahLst/>
            <a:cxnLst>
              <a:cxn ang="0">
                <a:pos x="csX0" y="csY0"/>
              </a:cxn>
              <a:cxn ang="0">
                <a:pos x="csX1" y="csY1"/>
              </a:cxn>
              <a:cxn ang="0">
                <a:pos x="csX2" y="csY2"/>
              </a:cxn>
            </a:cxnLst>
            <a:rect l="l" t="t" r="r" b="b"/>
            <a:pathLst>
              <a:path w="9220200" h="3121377">
                <a:moveTo>
                  <a:pt x="9220200" y="0"/>
                </a:moveTo>
                <a:lnTo>
                  <a:pt x="9220200" y="3121377"/>
                </a:lnTo>
                <a:lnTo>
                  <a:pt x="0" y="3121377"/>
                </a:lnTo>
                <a:close/>
              </a:path>
            </a:pathLst>
          </a:custGeom>
        </p:spPr>
      </p:pic>
      <p:pic>
        <p:nvPicPr>
          <p:cNvPr id="2050" name="Picture 2" descr="Qualcomm QCM4490 vs Qualcomm QCM6490: What is the difference?">
            <a:extLst>
              <a:ext uri="{FF2B5EF4-FFF2-40B4-BE49-F238E27FC236}">
                <a16:creationId xmlns:a16="http://schemas.microsoft.com/office/drawing/2014/main" id="{A5D16459-6F3C-1DFB-2F30-468475918E8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22941" y="2686910"/>
            <a:ext cx="2820768" cy="2829611"/>
          </a:xfrm>
          <a:prstGeom prst="rect">
            <a:avLst/>
          </a:prstGeom>
          <a:noFill/>
          <a:effectLst>
            <a:outerShdw blurRad="50800" dist="38100" dir="5400000" algn="t" rotWithShape="0">
              <a:schemeClr val="bg1">
                <a:alpha val="40000"/>
              </a:schemeClr>
            </a:outerShdw>
          </a:effectLst>
          <a:extLst>
            <a:ext uri="{909E8E84-426E-40DD-AFC4-6F175D3DCCD1}">
              <a14:hiddenFill xmlns:a14="http://schemas.microsoft.com/office/drawing/2010/main">
                <a:solidFill>
                  <a:srgbClr val="FFFFFF"/>
                </a:solidFill>
              </a14:hiddenFill>
            </a:ext>
          </a:extLst>
        </p:spPr>
      </p:pic>
      <p:sp>
        <p:nvSpPr>
          <p:cNvPr id="9" name="평행 사변형[P] 2">
            <a:extLst>
              <a:ext uri="{FF2B5EF4-FFF2-40B4-BE49-F238E27FC236}">
                <a16:creationId xmlns:a16="http://schemas.microsoft.com/office/drawing/2014/main" id="{3950EB94-6DA8-6A9C-37D5-B806EFE1635E}"/>
              </a:ext>
            </a:extLst>
          </p:cNvPr>
          <p:cNvSpPr/>
          <p:nvPr/>
        </p:nvSpPr>
        <p:spPr>
          <a:xfrm>
            <a:off x="393182" y="737143"/>
            <a:ext cx="265794" cy="546132"/>
          </a:xfrm>
          <a:prstGeom prst="parallelogram">
            <a:avLst/>
          </a:prstGeom>
          <a:solidFill>
            <a:srgbClr val="B129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ko-Kore-KR" altLang="en-US" dirty="0">
              <a:latin typeface="Arial" panose="020B0604020202020204" pitchFamily="34" charset="0"/>
            </a:endParaRPr>
          </a:p>
        </p:txBody>
      </p:sp>
      <p:sp>
        <p:nvSpPr>
          <p:cNvPr id="13" name="TextBox 12">
            <a:extLst>
              <a:ext uri="{FF2B5EF4-FFF2-40B4-BE49-F238E27FC236}">
                <a16:creationId xmlns:a16="http://schemas.microsoft.com/office/drawing/2014/main" id="{FC39C438-7502-C901-8999-EBFFA422E5F8}"/>
              </a:ext>
            </a:extLst>
          </p:cNvPr>
          <p:cNvSpPr txBox="1"/>
          <p:nvPr/>
        </p:nvSpPr>
        <p:spPr>
          <a:xfrm>
            <a:off x="654999" y="770174"/>
            <a:ext cx="5702770" cy="1841402"/>
          </a:xfrm>
          <a:prstGeom prst="rect">
            <a:avLst/>
          </a:prstGeom>
          <a:noFill/>
        </p:spPr>
        <p:txBody>
          <a:bodyPr wrap="square" rtlCol="0">
            <a:spAutoFit/>
          </a:bodyPr>
          <a:lstStyle/>
          <a:p>
            <a:pPr>
              <a:lnSpc>
                <a:spcPct val="80000"/>
              </a:lnSpc>
            </a:pPr>
            <a:r>
              <a:rPr kumimoji="1" lang="en-US" altLang="en-US" sz="4400" b="1" dirty="0">
                <a:gradFill>
                  <a:gsLst>
                    <a:gs pos="0">
                      <a:srgbClr val="AE845E">
                        <a:alpha val="59000"/>
                      </a:srgbClr>
                    </a:gs>
                    <a:gs pos="0">
                      <a:schemeClr val="bg1">
                        <a:lumMod val="95000"/>
                      </a:schemeClr>
                    </a:gs>
                    <a:gs pos="83000">
                      <a:schemeClr val="bg1">
                        <a:lumMod val="65000"/>
                      </a:schemeClr>
                    </a:gs>
                    <a:gs pos="100000">
                      <a:schemeClr val="bg1"/>
                    </a:gs>
                  </a:gsLst>
                  <a:lin ang="0" scaled="1"/>
                </a:gradFill>
                <a:effectLst>
                  <a:outerShdw blurRad="50800" dist="50800" dir="600000" algn="ctr" rotWithShape="0">
                    <a:srgbClr val="000000">
                      <a:alpha val="43137"/>
                    </a:srgbClr>
                  </a:outerShdw>
                </a:effectLst>
                <a:latin typeface="Montserrat" pitchFamily="2" charset="0"/>
                <a:ea typeface="MS UI Gothic" panose="020B0600070205080204" pitchFamily="34" charset="-128"/>
              </a:rPr>
              <a:t>Core Power for Every Challenge</a:t>
            </a:r>
          </a:p>
          <a:p>
            <a:pPr>
              <a:lnSpc>
                <a:spcPct val="80000"/>
              </a:lnSpc>
            </a:pPr>
            <a:endParaRPr kumimoji="1" lang="en-US" altLang="en-US" sz="4400" b="1" dirty="0">
              <a:gradFill>
                <a:gsLst>
                  <a:gs pos="0">
                    <a:srgbClr val="AE845E">
                      <a:alpha val="59000"/>
                    </a:srgbClr>
                  </a:gs>
                  <a:gs pos="0">
                    <a:schemeClr val="bg1">
                      <a:lumMod val="95000"/>
                    </a:schemeClr>
                  </a:gs>
                  <a:gs pos="83000">
                    <a:schemeClr val="bg1">
                      <a:lumMod val="65000"/>
                    </a:schemeClr>
                  </a:gs>
                  <a:gs pos="100000">
                    <a:schemeClr val="bg1"/>
                  </a:gs>
                </a:gsLst>
                <a:lin ang="0" scaled="1"/>
              </a:gradFill>
              <a:effectLst>
                <a:outerShdw blurRad="50800" dist="50800" dir="600000" algn="ctr" rotWithShape="0">
                  <a:srgbClr val="000000">
                    <a:alpha val="43137"/>
                  </a:srgbClr>
                </a:outerShdw>
              </a:effectLst>
              <a:latin typeface="Montserrat" pitchFamily="2" charset="0"/>
              <a:ea typeface="MS UI Gothic" panose="020B0600070205080204" pitchFamily="34" charset="-128"/>
            </a:endParaRPr>
          </a:p>
          <a:p>
            <a:pPr>
              <a:lnSpc>
                <a:spcPct val="80000"/>
              </a:lnSpc>
            </a:pPr>
            <a:endParaRPr lang="en-US" altLang="ko-KR" sz="1000" b="1" spc="-150" dirty="0">
              <a:solidFill>
                <a:schemeClr val="bg1">
                  <a:lumMod val="85000"/>
                </a:schemeClr>
              </a:solidFill>
              <a:latin typeface="Montserrat ExtraBold" pitchFamily="2" charset="0"/>
              <a:ea typeface="Roboto" panose="02000000000000000000" pitchFamily="2" charset="0"/>
            </a:endParaRPr>
          </a:p>
        </p:txBody>
      </p:sp>
    </p:spTree>
    <p:extLst>
      <p:ext uri="{BB962C8B-B14F-4D97-AF65-F5344CB8AC3E}">
        <p14:creationId xmlns:p14="http://schemas.microsoft.com/office/powerpoint/2010/main" val="2765816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A071943F-4ECE-7750-61FA-764DD6052972}"/>
            </a:ext>
          </a:extLst>
        </p:cNvPr>
        <p:cNvGrpSpPr/>
        <p:nvPr/>
      </p:nvGrpSpPr>
      <p:grpSpPr>
        <a:xfrm>
          <a:off x="0" y="0"/>
          <a:ext cx="0" cy="0"/>
          <a:chOff x="0" y="0"/>
          <a:chExt cx="0" cy="0"/>
        </a:xfrm>
      </p:grpSpPr>
      <p:pic>
        <p:nvPicPr>
          <p:cNvPr id="3" name="Picture 18">
            <a:extLst>
              <a:ext uri="{FF2B5EF4-FFF2-40B4-BE49-F238E27FC236}">
                <a16:creationId xmlns:a16="http://schemas.microsoft.com/office/drawing/2014/main" id="{971CCD72-E4D1-9EE8-0F8C-D293C105B77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866033" y="279818"/>
            <a:ext cx="919030" cy="403436"/>
          </a:xfrm>
          <a:prstGeom prst="rect">
            <a:avLst/>
          </a:prstGeom>
          <a:effectLst/>
        </p:spPr>
      </p:pic>
      <p:grpSp>
        <p:nvGrpSpPr>
          <p:cNvPr id="42" name="그룹 41">
            <a:extLst>
              <a:ext uri="{FF2B5EF4-FFF2-40B4-BE49-F238E27FC236}">
                <a16:creationId xmlns:a16="http://schemas.microsoft.com/office/drawing/2014/main" id="{E813F254-9F34-88C5-A7C0-6801AF650E85}"/>
              </a:ext>
            </a:extLst>
          </p:cNvPr>
          <p:cNvGrpSpPr/>
          <p:nvPr/>
        </p:nvGrpSpPr>
        <p:grpSpPr>
          <a:xfrm>
            <a:off x="4206239" y="2043951"/>
            <a:ext cx="6228679" cy="4155143"/>
            <a:chOff x="4206239" y="1828601"/>
            <a:chExt cx="6228679" cy="4155143"/>
          </a:xfrm>
        </p:grpSpPr>
        <p:pic>
          <p:nvPicPr>
            <p:cNvPr id="23" name="그래픽 22">
              <a:extLst>
                <a:ext uri="{FF2B5EF4-FFF2-40B4-BE49-F238E27FC236}">
                  <a16:creationId xmlns:a16="http://schemas.microsoft.com/office/drawing/2014/main" id="{7383E476-83D2-A1F6-EEAB-744D03919C15}"/>
                </a:ext>
              </a:extLst>
            </p:cNvPr>
            <p:cNvPicPr>
              <a:picLocks noChangeAspect="1"/>
            </p:cNvPicPr>
            <p:nvPr/>
          </p:nvPicPr>
          <p:blipFill>
            <a:blip>
              <a:extLst>
                <a:ext uri="{96DAC541-7B7A-43D3-8B79-37D633B846F1}">
                  <asvg:svgBlip xmlns:asvg="http://schemas.microsoft.com/office/drawing/2016/SVG/main" r:embed="rId5"/>
                </a:ext>
              </a:extLst>
            </a:blip>
            <a:srcRect l="8731" t="21697" r="10702" b="29322"/>
            <a:stretch>
              <a:fillRect/>
            </a:stretch>
          </p:blipFill>
          <p:spPr>
            <a:xfrm>
              <a:off x="4206240" y="1828601"/>
              <a:ext cx="6215231" cy="1344706"/>
            </a:xfrm>
            <a:prstGeom prst="rect">
              <a:avLst/>
            </a:prstGeom>
          </p:spPr>
        </p:pic>
        <p:sp>
          <p:nvSpPr>
            <p:cNvPr id="8" name="TextBox 7">
              <a:extLst>
                <a:ext uri="{FF2B5EF4-FFF2-40B4-BE49-F238E27FC236}">
                  <a16:creationId xmlns:a16="http://schemas.microsoft.com/office/drawing/2014/main" id="{4E2CB022-32DA-395E-D63C-C39D777C30B0}"/>
                </a:ext>
              </a:extLst>
            </p:cNvPr>
            <p:cNvSpPr txBox="1"/>
            <p:nvPr/>
          </p:nvSpPr>
          <p:spPr>
            <a:xfrm>
              <a:off x="4629765" y="1856893"/>
              <a:ext cx="5640391" cy="1200329"/>
            </a:xfrm>
            <a:prstGeom prst="rect">
              <a:avLst/>
            </a:prstGeom>
            <a:noFill/>
            <a:scene3d>
              <a:camera prst="orthographicFront"/>
              <a:lightRig rig="threePt" dir="t"/>
            </a:scene3d>
            <a:sp3d>
              <a:bevelT prst="convex"/>
            </a:sp3d>
          </p:spPr>
          <p:txBody>
            <a:bodyPr wrap="square">
              <a:spAutoFit/>
            </a:bodyPr>
            <a:lstStyle>
              <a:defPPr>
                <a:defRPr lang="en-KR"/>
              </a:defPPr>
              <a:lvl1pPr>
                <a:defRPr>
                  <a:solidFill>
                    <a:schemeClr val="tx1">
                      <a:lumMod val="85000"/>
                      <a:lumOff val="15000"/>
                    </a:schemeClr>
                  </a:solidFill>
                  <a:latin typeface="Roboto" panose="02000000000000000000" pitchFamily="2" charset="0"/>
                  <a:ea typeface="Roboto" panose="02000000000000000000" pitchFamily="2" charset="0"/>
                </a:defRPr>
              </a:lvl1pPr>
            </a:lstStyle>
            <a:p>
              <a:r>
                <a:rPr kumimoji="1" lang="en-US" altLang="en-US" sz="2000" b="1" dirty="0" err="1">
                  <a:solidFill>
                    <a:schemeClr val="bg1"/>
                  </a:solidFill>
                  <a:latin typeface="Montserrat" pitchFamily="2" charset="0"/>
                  <a:ea typeface="MS UI Gothic" panose="020B0600070205080204" pitchFamily="34" charset="-128"/>
                </a:rPr>
                <a:t>WiFi</a:t>
              </a:r>
              <a:r>
                <a:rPr kumimoji="1" lang="en-US" altLang="en-US" sz="2000" b="1" dirty="0">
                  <a:solidFill>
                    <a:schemeClr val="bg1"/>
                  </a:solidFill>
                  <a:latin typeface="Montserrat" pitchFamily="2" charset="0"/>
                  <a:ea typeface="MS UI Gothic" panose="020B0600070205080204" pitchFamily="34" charset="-128"/>
                </a:rPr>
                <a:t> 6E </a:t>
              </a:r>
              <a:endParaRPr kumimoji="1" lang="ko-KR" altLang="en-US" sz="2000" b="1" dirty="0">
                <a:solidFill>
                  <a:schemeClr val="bg1"/>
                </a:solidFill>
                <a:latin typeface="Montserrat" pitchFamily="2" charset="0"/>
              </a:endParaRPr>
            </a:p>
            <a:p>
              <a:endParaRPr lang="en-US" altLang="ko-KR" sz="400" dirty="0">
                <a:solidFill>
                  <a:schemeClr val="bg1"/>
                </a:solidFill>
              </a:endParaRPr>
            </a:p>
            <a:p>
              <a:r>
                <a:rPr lang="en-US" altLang="ko-KR" sz="1200" dirty="0">
                  <a:solidFill>
                    <a:schemeClr val="bg1"/>
                  </a:solidFill>
                </a:rPr>
                <a:t>Powered by the Qualcomm WCN6856, MF52e accesses the 6GHz spectrum to provide a dedicated, interference-free lane for essential business data. It ensures ultra-responsive performance, maintaining a steady workflow even in environments with extreme device density.</a:t>
              </a:r>
            </a:p>
          </p:txBody>
        </p:sp>
        <p:pic>
          <p:nvPicPr>
            <p:cNvPr id="25" name="그래픽 24">
              <a:extLst>
                <a:ext uri="{FF2B5EF4-FFF2-40B4-BE49-F238E27FC236}">
                  <a16:creationId xmlns:a16="http://schemas.microsoft.com/office/drawing/2014/main" id="{021ECFBE-1292-F98B-B0F0-1E852420DE2F}"/>
                </a:ext>
              </a:extLst>
            </p:cNvPr>
            <p:cNvPicPr>
              <a:picLocks noChangeAspect="1"/>
            </p:cNvPicPr>
            <p:nvPr/>
          </p:nvPicPr>
          <p:blipFill>
            <a:blip>
              <a:extLst>
                <a:ext uri="{96DAC541-7B7A-43D3-8B79-37D633B846F1}">
                  <asvg:svgBlip xmlns:asvg="http://schemas.microsoft.com/office/drawing/2016/SVG/main" r:embed="rId5"/>
                </a:ext>
              </a:extLst>
            </a:blip>
            <a:srcRect l="8731" t="21697" r="10702" b="29322"/>
            <a:stretch>
              <a:fillRect/>
            </a:stretch>
          </p:blipFill>
          <p:spPr>
            <a:xfrm>
              <a:off x="4206239" y="3240542"/>
              <a:ext cx="6228679" cy="1331261"/>
            </a:xfrm>
            <a:prstGeom prst="rect">
              <a:avLst/>
            </a:prstGeom>
          </p:spPr>
        </p:pic>
        <p:sp>
          <p:nvSpPr>
            <p:cNvPr id="29" name="TextBox 28">
              <a:extLst>
                <a:ext uri="{FF2B5EF4-FFF2-40B4-BE49-F238E27FC236}">
                  <a16:creationId xmlns:a16="http://schemas.microsoft.com/office/drawing/2014/main" id="{62DBF978-456C-9C01-D465-F67575A85985}"/>
                </a:ext>
              </a:extLst>
            </p:cNvPr>
            <p:cNvSpPr txBox="1"/>
            <p:nvPr/>
          </p:nvSpPr>
          <p:spPr>
            <a:xfrm>
              <a:off x="4629765" y="3250609"/>
              <a:ext cx="5640391" cy="1200329"/>
            </a:xfrm>
            <a:prstGeom prst="rect">
              <a:avLst/>
            </a:prstGeom>
            <a:noFill/>
            <a:scene3d>
              <a:camera prst="orthographicFront"/>
              <a:lightRig rig="threePt" dir="t"/>
            </a:scene3d>
            <a:sp3d>
              <a:bevelT/>
            </a:sp3d>
          </p:spPr>
          <p:txBody>
            <a:bodyPr wrap="square">
              <a:spAutoFit/>
            </a:bodyPr>
            <a:lstStyle>
              <a:defPPr>
                <a:defRPr lang="en-KR"/>
              </a:defPPr>
              <a:lvl1pPr>
                <a:defRPr>
                  <a:solidFill>
                    <a:schemeClr val="tx1">
                      <a:lumMod val="85000"/>
                      <a:lumOff val="15000"/>
                    </a:schemeClr>
                  </a:solidFill>
                  <a:latin typeface="Roboto" panose="02000000000000000000" pitchFamily="2" charset="0"/>
                  <a:ea typeface="Roboto" panose="02000000000000000000" pitchFamily="2" charset="0"/>
                </a:defRPr>
              </a:lvl1pPr>
            </a:lstStyle>
            <a:p>
              <a:r>
                <a:rPr kumimoji="1" lang="en-US" altLang="en-US" sz="2000" b="1" dirty="0">
                  <a:solidFill>
                    <a:schemeClr val="bg1"/>
                  </a:solidFill>
                  <a:latin typeface="Montserrat" pitchFamily="2" charset="0"/>
                  <a:ea typeface="MS UI Gothic" panose="020B0600070205080204" pitchFamily="34" charset="-128"/>
                </a:rPr>
                <a:t>5G</a:t>
              </a:r>
            </a:p>
            <a:p>
              <a:endParaRPr kumimoji="1" lang="en-US" altLang="en-US" sz="400" b="1" dirty="0">
                <a:solidFill>
                  <a:schemeClr val="bg1"/>
                </a:solidFill>
                <a:latin typeface="Montserrat" pitchFamily="2" charset="0"/>
                <a:ea typeface="MS UI Gothic" panose="020B0600070205080204" pitchFamily="34" charset="-128"/>
              </a:endParaRPr>
            </a:p>
            <a:p>
              <a:r>
                <a:rPr lang="en-US" altLang="ko-KR" sz="1200" dirty="0">
                  <a:solidFill>
                    <a:schemeClr val="bg1"/>
                  </a:solidFill>
                </a:rPr>
                <a:t>Supports high-capacity Sub-6GHz networks to provide ultra-low latency and seamless real-time data synchronization. It empowers field teams with constant, high-speed connectivity, ensuring uninterrupted productivity and fast decision-making regardless of location.</a:t>
              </a:r>
            </a:p>
          </p:txBody>
        </p:sp>
        <p:pic>
          <p:nvPicPr>
            <p:cNvPr id="40" name="그래픽 39">
              <a:extLst>
                <a:ext uri="{FF2B5EF4-FFF2-40B4-BE49-F238E27FC236}">
                  <a16:creationId xmlns:a16="http://schemas.microsoft.com/office/drawing/2014/main" id="{941AE235-8E04-FCE8-C530-F1D7E0E60219}"/>
                </a:ext>
              </a:extLst>
            </p:cNvPr>
            <p:cNvPicPr>
              <a:picLocks noChangeAspect="1"/>
            </p:cNvPicPr>
            <p:nvPr/>
          </p:nvPicPr>
          <p:blipFill>
            <a:blip>
              <a:extLst>
                <a:ext uri="{96DAC541-7B7A-43D3-8B79-37D633B846F1}">
                  <asvg:svgBlip xmlns:asvg="http://schemas.microsoft.com/office/drawing/2016/SVG/main" r:embed="rId5"/>
                </a:ext>
              </a:extLst>
            </a:blip>
            <a:srcRect l="8731" t="21697" r="10702" b="29322"/>
            <a:stretch>
              <a:fillRect/>
            </a:stretch>
          </p:blipFill>
          <p:spPr>
            <a:xfrm>
              <a:off x="4206240" y="4639038"/>
              <a:ext cx="6215232" cy="1344706"/>
            </a:xfrm>
            <a:prstGeom prst="rect">
              <a:avLst/>
            </a:prstGeom>
          </p:spPr>
        </p:pic>
        <p:sp>
          <p:nvSpPr>
            <p:cNvPr id="41" name="TextBox 40">
              <a:extLst>
                <a:ext uri="{FF2B5EF4-FFF2-40B4-BE49-F238E27FC236}">
                  <a16:creationId xmlns:a16="http://schemas.microsoft.com/office/drawing/2014/main" id="{B5031EDA-F0B3-52D6-311C-4359A7C7BF8E}"/>
                </a:ext>
              </a:extLst>
            </p:cNvPr>
            <p:cNvSpPr txBox="1"/>
            <p:nvPr/>
          </p:nvSpPr>
          <p:spPr>
            <a:xfrm>
              <a:off x="4629765" y="4692720"/>
              <a:ext cx="5640391" cy="1200329"/>
            </a:xfrm>
            <a:prstGeom prst="rect">
              <a:avLst/>
            </a:prstGeom>
            <a:noFill/>
          </p:spPr>
          <p:txBody>
            <a:bodyPr wrap="square">
              <a:spAutoFit/>
            </a:bodyPr>
            <a:lstStyle>
              <a:defPPr>
                <a:defRPr lang="en-KR"/>
              </a:defPPr>
              <a:lvl1pPr>
                <a:defRPr>
                  <a:solidFill>
                    <a:schemeClr val="tx1">
                      <a:lumMod val="85000"/>
                      <a:lumOff val="15000"/>
                    </a:schemeClr>
                  </a:solidFill>
                  <a:latin typeface="Roboto" panose="02000000000000000000" pitchFamily="2" charset="0"/>
                  <a:ea typeface="Roboto" panose="02000000000000000000" pitchFamily="2" charset="0"/>
                </a:defRPr>
              </a:lvl1pPr>
            </a:lstStyle>
            <a:p>
              <a:r>
                <a:rPr kumimoji="1" lang="en-US" altLang="en-US" sz="2000" b="1" dirty="0">
                  <a:solidFill>
                    <a:schemeClr val="bg1"/>
                  </a:solidFill>
                  <a:latin typeface="Montserrat" pitchFamily="2" charset="0"/>
                  <a:ea typeface="MS UI Gothic" panose="020B0600070205080204" pitchFamily="34" charset="-128"/>
                </a:rPr>
                <a:t>Bluetooth 5.2</a:t>
              </a:r>
            </a:p>
            <a:p>
              <a:endParaRPr lang="en-US" altLang="ko-KR" sz="400" dirty="0">
                <a:solidFill>
                  <a:schemeClr val="bg1"/>
                </a:solidFill>
              </a:endParaRPr>
            </a:p>
            <a:p>
              <a:r>
                <a:rPr lang="en-US" altLang="ko-KR" sz="1200" dirty="0">
                  <a:solidFill>
                    <a:schemeClr val="bg1"/>
                  </a:solidFill>
                </a:rPr>
                <a:t>MF52e handles multiple peripherals with ease. Leveraging EATT technology, MF52e enables seamless multitasking with high-speed responsiveness, even when paired with several devices at once. Enhanced by LE Power Control, it ensures data integrity, connection stability and maximizing battery life.</a:t>
              </a:r>
            </a:p>
          </p:txBody>
        </p:sp>
      </p:grpSp>
      <p:sp>
        <p:nvSpPr>
          <p:cNvPr id="6" name="TextBox 5">
            <a:extLst>
              <a:ext uri="{FF2B5EF4-FFF2-40B4-BE49-F238E27FC236}">
                <a16:creationId xmlns:a16="http://schemas.microsoft.com/office/drawing/2014/main" id="{AE640D9D-B01C-E5FB-013A-804E19124233}"/>
              </a:ext>
            </a:extLst>
          </p:cNvPr>
          <p:cNvSpPr txBox="1"/>
          <p:nvPr/>
        </p:nvSpPr>
        <p:spPr>
          <a:xfrm>
            <a:off x="662430" y="644075"/>
            <a:ext cx="8993541" cy="1179747"/>
          </a:xfrm>
          <a:prstGeom prst="rect">
            <a:avLst/>
          </a:prstGeom>
          <a:noFill/>
          <a:effectLst>
            <a:outerShdw blurRad="50800" dist="38100" dir="2700000" algn="tl" rotWithShape="0">
              <a:prstClr val="black">
                <a:alpha val="40000"/>
              </a:prstClr>
            </a:outerShdw>
          </a:effectLst>
        </p:spPr>
        <p:txBody>
          <a:bodyPr wrap="square" rtlCol="0">
            <a:spAutoFit/>
          </a:bodyPr>
          <a:lstStyle/>
          <a:p>
            <a:pPr>
              <a:lnSpc>
                <a:spcPct val="80000"/>
              </a:lnSpc>
            </a:pPr>
            <a:r>
              <a:rPr kumimoji="1" lang="en-US" altLang="ko-KR" sz="4400" b="1" dirty="0">
                <a:gradFill>
                  <a:gsLst>
                    <a:gs pos="0">
                      <a:schemeClr val="bg1">
                        <a:lumMod val="95000"/>
                      </a:schemeClr>
                    </a:gs>
                    <a:gs pos="0">
                      <a:schemeClr val="bg1">
                        <a:lumMod val="95000"/>
                      </a:schemeClr>
                    </a:gs>
                    <a:gs pos="83000">
                      <a:schemeClr val="bg1">
                        <a:lumMod val="65000"/>
                      </a:schemeClr>
                    </a:gs>
                    <a:gs pos="100000">
                      <a:schemeClr val="bg1"/>
                    </a:gs>
                  </a:gsLst>
                  <a:lin ang="0" scaled="1"/>
                </a:gradFill>
                <a:latin typeface="Montserrat" pitchFamily="2" charset="0"/>
                <a:ea typeface="MS UI Gothic" panose="020B0600070205080204" pitchFamily="34" charset="-128"/>
              </a:rPr>
              <a:t>Seamlessly Optimized, </a:t>
            </a:r>
          </a:p>
          <a:p>
            <a:pPr>
              <a:lnSpc>
                <a:spcPct val="80000"/>
              </a:lnSpc>
            </a:pPr>
            <a:r>
              <a:rPr kumimoji="1" lang="en-US" altLang="ko-KR" sz="4400" b="1" dirty="0">
                <a:gradFill>
                  <a:gsLst>
                    <a:gs pos="0">
                      <a:schemeClr val="bg1">
                        <a:lumMod val="95000"/>
                      </a:schemeClr>
                    </a:gs>
                    <a:gs pos="0">
                      <a:schemeClr val="bg1">
                        <a:lumMod val="95000"/>
                      </a:schemeClr>
                    </a:gs>
                    <a:gs pos="83000">
                      <a:schemeClr val="bg1">
                        <a:lumMod val="65000"/>
                      </a:schemeClr>
                    </a:gs>
                    <a:gs pos="100000">
                      <a:schemeClr val="bg1"/>
                    </a:gs>
                  </a:gsLst>
                  <a:lin ang="0" scaled="1"/>
                </a:gradFill>
                <a:latin typeface="Montserrat" pitchFamily="2" charset="0"/>
                <a:ea typeface="MS UI Gothic" panose="020B0600070205080204" pitchFamily="34" charset="-128"/>
              </a:rPr>
              <a:t>Powerfully Connected</a:t>
            </a:r>
            <a:endParaRPr kumimoji="1" lang="en-KR" altLang="ko-KR" sz="4400" b="1" dirty="0">
              <a:gradFill>
                <a:gsLst>
                  <a:gs pos="0">
                    <a:schemeClr val="bg1">
                      <a:lumMod val="95000"/>
                    </a:schemeClr>
                  </a:gs>
                  <a:gs pos="0">
                    <a:schemeClr val="bg1">
                      <a:lumMod val="95000"/>
                    </a:schemeClr>
                  </a:gs>
                  <a:gs pos="83000">
                    <a:schemeClr val="bg1">
                      <a:lumMod val="65000"/>
                    </a:schemeClr>
                  </a:gs>
                  <a:gs pos="100000">
                    <a:schemeClr val="bg1"/>
                  </a:gs>
                </a:gsLst>
                <a:lin ang="0" scaled="1"/>
              </a:gradFill>
              <a:latin typeface="Montserrat" pitchFamily="2" charset="0"/>
              <a:ea typeface="MS UI Gothic" panose="020B0600070205080204" pitchFamily="34" charset="-128"/>
            </a:endParaRPr>
          </a:p>
        </p:txBody>
      </p:sp>
      <p:pic>
        <p:nvPicPr>
          <p:cNvPr id="12" name="그림 11">
            <a:extLst>
              <a:ext uri="{FF2B5EF4-FFF2-40B4-BE49-F238E27FC236}">
                <a16:creationId xmlns:a16="http://schemas.microsoft.com/office/drawing/2014/main" id="{37D4FA9D-EF97-49B5-EEDA-014D8E0D35BD}"/>
              </a:ext>
            </a:extLst>
          </p:cNvPr>
          <p:cNvPicPr>
            <a:picLocks noChangeAspect="1"/>
          </p:cNvPicPr>
          <p:nvPr/>
        </p:nvPicPr>
        <p:blipFill>
          <a:blip r:embed="rId6"/>
          <a:stretch>
            <a:fillRect/>
          </a:stretch>
        </p:blipFill>
        <p:spPr>
          <a:xfrm>
            <a:off x="-2877670" y="1754840"/>
            <a:ext cx="10206318" cy="5103160"/>
          </a:xfrm>
          <a:prstGeom prst="rect">
            <a:avLst/>
          </a:prstGeom>
        </p:spPr>
      </p:pic>
      <p:sp>
        <p:nvSpPr>
          <p:cNvPr id="9" name="평행 사변형[P] 2">
            <a:extLst>
              <a:ext uri="{FF2B5EF4-FFF2-40B4-BE49-F238E27FC236}">
                <a16:creationId xmlns:a16="http://schemas.microsoft.com/office/drawing/2014/main" id="{14161AD9-16A1-01AB-E836-D31D6BF7B472}"/>
              </a:ext>
            </a:extLst>
          </p:cNvPr>
          <p:cNvSpPr/>
          <p:nvPr/>
        </p:nvSpPr>
        <p:spPr>
          <a:xfrm>
            <a:off x="393182" y="737143"/>
            <a:ext cx="265794" cy="546132"/>
          </a:xfrm>
          <a:prstGeom prst="parallelogram">
            <a:avLst/>
          </a:prstGeom>
          <a:solidFill>
            <a:srgbClr val="B129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ko-Kore-KR" altLang="en-US" dirty="0">
              <a:latin typeface="Arial" panose="020B0604020202020204" pitchFamily="34" charset="0"/>
            </a:endParaRPr>
          </a:p>
        </p:txBody>
      </p:sp>
    </p:spTree>
    <p:extLst>
      <p:ext uri="{BB962C8B-B14F-4D97-AF65-F5344CB8AC3E}">
        <p14:creationId xmlns:p14="http://schemas.microsoft.com/office/powerpoint/2010/main" val="1651093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590C239C-1D98-AFDA-6C6A-018E8F0CE192}"/>
            </a:ext>
          </a:extLst>
        </p:cNvPr>
        <p:cNvGrpSpPr/>
        <p:nvPr/>
      </p:nvGrpSpPr>
      <p:grpSpPr>
        <a:xfrm>
          <a:off x="0" y="0"/>
          <a:ext cx="0" cy="0"/>
          <a:chOff x="0" y="0"/>
          <a:chExt cx="0" cy="0"/>
        </a:xfrm>
      </p:grpSpPr>
      <p:sp>
        <p:nvSpPr>
          <p:cNvPr id="11" name="평행 사변형[P] 2">
            <a:extLst>
              <a:ext uri="{FF2B5EF4-FFF2-40B4-BE49-F238E27FC236}">
                <a16:creationId xmlns:a16="http://schemas.microsoft.com/office/drawing/2014/main" id="{FCE3DC55-D9B2-5B4A-76D5-944133459167}"/>
              </a:ext>
            </a:extLst>
          </p:cNvPr>
          <p:cNvSpPr/>
          <p:nvPr/>
        </p:nvSpPr>
        <p:spPr>
          <a:xfrm>
            <a:off x="10287000" y="0"/>
            <a:ext cx="2238375" cy="6858000"/>
          </a:xfrm>
          <a:prstGeom prst="parallelogram">
            <a:avLst/>
          </a:prstGeom>
          <a:gradFill>
            <a:gsLst>
              <a:gs pos="0">
                <a:srgbClr val="AE845E">
                  <a:alpha val="59000"/>
                </a:srgbClr>
              </a:gs>
              <a:gs pos="40000">
                <a:srgbClr val="276B73">
                  <a:alpha val="39000"/>
                </a:srgbClr>
              </a:gs>
              <a:gs pos="0">
                <a:srgbClr val="18A8AC">
                  <a:alpha val="32000"/>
                </a:srgbClr>
              </a:gs>
              <a:gs pos="78000">
                <a:srgbClr val="006666">
                  <a:alpha val="28000"/>
                </a:srgbClr>
              </a:gs>
              <a:gs pos="100000">
                <a:srgbClr val="006666"/>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ko-Kore-KR" altLang="en-US" sz="1400" dirty="0">
              <a:latin typeface="Arial" panose="020B0604020202020204" pitchFamily="34" charset="0"/>
            </a:endParaRPr>
          </a:p>
        </p:txBody>
      </p:sp>
      <p:sp>
        <p:nvSpPr>
          <p:cNvPr id="10" name="TextBox 9">
            <a:extLst>
              <a:ext uri="{FF2B5EF4-FFF2-40B4-BE49-F238E27FC236}">
                <a16:creationId xmlns:a16="http://schemas.microsoft.com/office/drawing/2014/main" id="{DF0AEC8A-33FB-0A48-95A0-B9B8CE125116}"/>
              </a:ext>
            </a:extLst>
          </p:cNvPr>
          <p:cNvSpPr txBox="1"/>
          <p:nvPr/>
        </p:nvSpPr>
        <p:spPr>
          <a:xfrm>
            <a:off x="3911767" y="3702704"/>
            <a:ext cx="6092845" cy="1499898"/>
          </a:xfrm>
          <a:prstGeom prst="rect">
            <a:avLst/>
          </a:prstGeom>
          <a:noFill/>
        </p:spPr>
        <p:txBody>
          <a:bodyPr wrap="square" rtlCol="0">
            <a:spAutoFit/>
          </a:bodyPr>
          <a:lstStyle/>
          <a:p>
            <a:pPr defTabSz="685800">
              <a:lnSpc>
                <a:spcPct val="110000"/>
              </a:lnSpc>
              <a:spcAft>
                <a:spcPts val="600"/>
              </a:spcAft>
            </a:pPr>
            <a:r>
              <a:rPr lang="en-US" altLang="ko-KR" sz="1400" kern="1200" dirty="0">
                <a:solidFill>
                  <a:schemeClr val="bg1">
                    <a:lumMod val="95000"/>
                  </a:schemeClr>
                </a:solidFill>
                <a:latin typeface="Roboto" panose="02000000000000000000" pitchFamily="2" charset="0"/>
                <a:ea typeface="Roboto" panose="02000000000000000000" pitchFamily="2" charset="0"/>
                <a:cs typeface="+mn-cs"/>
              </a:rPr>
              <a:t>MF52e features a 13 MP rear and 8 MP front camera, offering the practical performance required for daily field operations. The rear camera ensures reliable clarity for asset documentation and on-site evidence, while the front supports video communication and ID verification. Together, they deliver the essential imaging tools needed for consistent and accurate professional reporting.</a:t>
            </a:r>
            <a:endParaRPr lang="en-US" altLang="ko-KR" sz="2000" dirty="0">
              <a:solidFill>
                <a:schemeClr val="bg1">
                  <a:lumMod val="95000"/>
                </a:schemeClr>
              </a:solidFill>
              <a:latin typeface="Roboto" panose="02000000000000000000" pitchFamily="2" charset="0"/>
              <a:ea typeface="Roboto" panose="02000000000000000000" pitchFamily="2" charset="0"/>
            </a:endParaRPr>
          </a:p>
        </p:txBody>
      </p:sp>
      <p:pic>
        <p:nvPicPr>
          <p:cNvPr id="9" name="Picture 1">
            <a:extLst>
              <a:ext uri="{FF2B5EF4-FFF2-40B4-BE49-F238E27FC236}">
                <a16:creationId xmlns:a16="http://schemas.microsoft.com/office/drawing/2014/main" id="{C1D3CB38-BC58-BDAA-2860-6C86E9DC0ED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865594" y="293464"/>
            <a:ext cx="910591" cy="406632"/>
          </a:xfrm>
          <a:prstGeom prst="rect">
            <a:avLst/>
          </a:prstGeom>
        </p:spPr>
      </p:pic>
      <p:pic>
        <p:nvPicPr>
          <p:cNvPr id="2" name="Picture 18">
            <a:extLst>
              <a:ext uri="{FF2B5EF4-FFF2-40B4-BE49-F238E27FC236}">
                <a16:creationId xmlns:a16="http://schemas.microsoft.com/office/drawing/2014/main" id="{41B70978-A521-EC08-3192-D43F515AD97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866033" y="279818"/>
            <a:ext cx="919030" cy="403436"/>
          </a:xfrm>
          <a:prstGeom prst="rect">
            <a:avLst/>
          </a:prstGeom>
          <a:effectLst/>
        </p:spPr>
      </p:pic>
      <p:sp>
        <p:nvSpPr>
          <p:cNvPr id="33" name="평행 사변형[P] 2">
            <a:extLst>
              <a:ext uri="{FF2B5EF4-FFF2-40B4-BE49-F238E27FC236}">
                <a16:creationId xmlns:a16="http://schemas.microsoft.com/office/drawing/2014/main" id="{C53C6303-FB48-5749-0FB4-F34B6E18BEE3}"/>
              </a:ext>
            </a:extLst>
          </p:cNvPr>
          <p:cNvSpPr/>
          <p:nvPr/>
        </p:nvSpPr>
        <p:spPr>
          <a:xfrm>
            <a:off x="3716246" y="2409825"/>
            <a:ext cx="265794" cy="546132"/>
          </a:xfrm>
          <a:prstGeom prst="parallelogram">
            <a:avLst/>
          </a:prstGeom>
          <a:solidFill>
            <a:srgbClr val="B129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ko-Kore-KR" altLang="en-US" dirty="0">
              <a:latin typeface="Arial" panose="020B0604020202020204" pitchFamily="34" charset="0"/>
            </a:endParaRPr>
          </a:p>
        </p:txBody>
      </p:sp>
      <p:pic>
        <p:nvPicPr>
          <p:cNvPr id="5" name="그림 4">
            <a:extLst>
              <a:ext uri="{FF2B5EF4-FFF2-40B4-BE49-F238E27FC236}">
                <a16:creationId xmlns:a16="http://schemas.microsoft.com/office/drawing/2014/main" id="{1469F407-CB76-B913-9D61-E0643578409B}"/>
              </a:ext>
            </a:extLst>
          </p:cNvPr>
          <p:cNvPicPr>
            <a:picLocks noChangeAspect="1"/>
          </p:cNvPicPr>
          <p:nvPr/>
        </p:nvPicPr>
        <p:blipFill>
          <a:blip r:embed="rId6"/>
          <a:stretch>
            <a:fillRect/>
          </a:stretch>
        </p:blipFill>
        <p:spPr>
          <a:xfrm>
            <a:off x="207857" y="1996068"/>
            <a:ext cx="3641286" cy="7188572"/>
          </a:xfrm>
          <a:prstGeom prst="rect">
            <a:avLst/>
          </a:prstGeom>
        </p:spPr>
      </p:pic>
      <p:pic>
        <p:nvPicPr>
          <p:cNvPr id="6" name="그림 5">
            <a:extLst>
              <a:ext uri="{FF2B5EF4-FFF2-40B4-BE49-F238E27FC236}">
                <a16:creationId xmlns:a16="http://schemas.microsoft.com/office/drawing/2014/main" id="{C2CFDD60-70AA-223B-A68F-B2C56BC64F6A}"/>
              </a:ext>
            </a:extLst>
          </p:cNvPr>
          <p:cNvPicPr>
            <a:picLocks noChangeAspect="1"/>
          </p:cNvPicPr>
          <p:nvPr/>
        </p:nvPicPr>
        <p:blipFill>
          <a:blip r:embed="rId7"/>
          <a:stretch>
            <a:fillRect/>
          </a:stretch>
        </p:blipFill>
        <p:spPr>
          <a:xfrm rot="10800000">
            <a:off x="6592712" y="-4329953"/>
            <a:ext cx="4554899" cy="7256579"/>
          </a:xfrm>
          <a:prstGeom prst="rect">
            <a:avLst/>
          </a:prstGeom>
        </p:spPr>
      </p:pic>
      <p:sp>
        <p:nvSpPr>
          <p:cNvPr id="7" name="TextBox 6">
            <a:extLst>
              <a:ext uri="{FF2B5EF4-FFF2-40B4-BE49-F238E27FC236}">
                <a16:creationId xmlns:a16="http://schemas.microsoft.com/office/drawing/2014/main" id="{4BBEA890-2CB8-1FB6-C0F2-BBC839C93E6F}"/>
              </a:ext>
            </a:extLst>
          </p:cNvPr>
          <p:cNvSpPr txBox="1"/>
          <p:nvPr/>
        </p:nvSpPr>
        <p:spPr>
          <a:xfrm>
            <a:off x="3966882" y="2460812"/>
            <a:ext cx="5835252" cy="1187184"/>
          </a:xfrm>
          <a:prstGeom prst="rect">
            <a:avLst/>
          </a:prstGeom>
          <a:noFill/>
        </p:spPr>
        <p:txBody>
          <a:bodyPr wrap="none" rtlCol="0">
            <a:spAutoFit/>
          </a:bodyPr>
          <a:lstStyle/>
          <a:p>
            <a:pPr defTabSz="685800">
              <a:lnSpc>
                <a:spcPct val="80000"/>
              </a:lnSpc>
            </a:pPr>
            <a:r>
              <a:rPr lang="en-US" altLang="ko-KR" sz="4400" b="1" dirty="0">
                <a:gradFill flip="none" rotWithShape="1">
                  <a:gsLst>
                    <a:gs pos="0">
                      <a:schemeClr val="bg1">
                        <a:lumMod val="95000"/>
                      </a:schemeClr>
                    </a:gs>
                    <a:gs pos="83000">
                      <a:schemeClr val="bg1">
                        <a:lumMod val="65000"/>
                      </a:schemeClr>
                    </a:gs>
                    <a:gs pos="100000">
                      <a:schemeClr val="bg1"/>
                    </a:gs>
                  </a:gsLst>
                  <a:lin ang="0" scaled="1"/>
                  <a:tileRect/>
                </a:gradFill>
                <a:latin typeface="Montserrat" pitchFamily="2" charset="0"/>
                <a:ea typeface="Roboto" panose="02000000000000000000" pitchFamily="2" charset="0"/>
              </a:rPr>
              <a:t>8 MP &amp; 13 MP</a:t>
            </a:r>
          </a:p>
          <a:p>
            <a:pPr defTabSz="685800">
              <a:lnSpc>
                <a:spcPct val="80000"/>
              </a:lnSpc>
            </a:pPr>
            <a:r>
              <a:rPr lang="en-US" altLang="ko-KR" sz="4400" b="1" dirty="0">
                <a:gradFill flip="none" rotWithShape="1">
                  <a:gsLst>
                    <a:gs pos="0">
                      <a:schemeClr val="bg1">
                        <a:lumMod val="95000"/>
                      </a:schemeClr>
                    </a:gs>
                    <a:gs pos="83000">
                      <a:schemeClr val="bg1">
                        <a:lumMod val="65000"/>
                      </a:schemeClr>
                    </a:gs>
                    <a:gs pos="100000">
                      <a:schemeClr val="bg1"/>
                    </a:gs>
                  </a:gsLst>
                  <a:lin ang="0" scaled="1"/>
                  <a:tileRect/>
                </a:gradFill>
                <a:latin typeface="Montserrat" pitchFamily="2" charset="0"/>
                <a:ea typeface="Roboto" panose="02000000000000000000" pitchFamily="2" charset="0"/>
              </a:rPr>
              <a:t>Front-Rear Camera</a:t>
            </a:r>
            <a:endParaRPr lang="ko-KR" altLang="en-US" sz="4400" dirty="0"/>
          </a:p>
        </p:txBody>
      </p:sp>
    </p:spTree>
    <p:extLst>
      <p:ext uri="{BB962C8B-B14F-4D97-AF65-F5344CB8AC3E}">
        <p14:creationId xmlns:p14="http://schemas.microsoft.com/office/powerpoint/2010/main" val="17329225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6C732AD6-103C-C4FB-23DD-D08461A53315}"/>
            </a:ext>
          </a:extLst>
        </p:cNvPr>
        <p:cNvGrpSpPr/>
        <p:nvPr/>
      </p:nvGrpSpPr>
      <p:grpSpPr>
        <a:xfrm>
          <a:off x="0" y="0"/>
          <a:ext cx="0" cy="0"/>
          <a:chOff x="0" y="0"/>
          <a:chExt cx="0" cy="0"/>
        </a:xfrm>
      </p:grpSpPr>
      <p:pic>
        <p:nvPicPr>
          <p:cNvPr id="7" name="그림 6">
            <a:extLst>
              <a:ext uri="{FF2B5EF4-FFF2-40B4-BE49-F238E27FC236}">
                <a16:creationId xmlns:a16="http://schemas.microsoft.com/office/drawing/2014/main" id="{E04E75DB-C77F-CF5D-19EE-0E7115D588D3}"/>
              </a:ext>
            </a:extLst>
          </p:cNvPr>
          <p:cNvPicPr>
            <a:picLocks noChangeAspect="1"/>
          </p:cNvPicPr>
          <p:nvPr/>
        </p:nvPicPr>
        <p:blipFill>
          <a:blip r:embed="rId4">
            <a:alphaModFix/>
          </a:blip>
          <a:stretch>
            <a:fillRect/>
          </a:stretch>
        </p:blipFill>
        <p:spPr>
          <a:xfrm>
            <a:off x="1742882" y="1357720"/>
            <a:ext cx="10449118" cy="5224559"/>
          </a:xfrm>
          <a:prstGeom prst="rect">
            <a:avLst/>
          </a:prstGeom>
        </p:spPr>
      </p:pic>
      <p:pic>
        <p:nvPicPr>
          <p:cNvPr id="9" name="Picture 1">
            <a:extLst>
              <a:ext uri="{FF2B5EF4-FFF2-40B4-BE49-F238E27FC236}">
                <a16:creationId xmlns:a16="http://schemas.microsoft.com/office/drawing/2014/main" id="{0663CADC-071D-DF9F-001D-81D2B9E77A1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865594" y="293464"/>
            <a:ext cx="910591" cy="406632"/>
          </a:xfrm>
          <a:prstGeom prst="rect">
            <a:avLst/>
          </a:prstGeom>
        </p:spPr>
      </p:pic>
      <p:pic>
        <p:nvPicPr>
          <p:cNvPr id="2" name="Picture 18">
            <a:extLst>
              <a:ext uri="{FF2B5EF4-FFF2-40B4-BE49-F238E27FC236}">
                <a16:creationId xmlns:a16="http://schemas.microsoft.com/office/drawing/2014/main" id="{BE4F3F84-8DB8-263C-433E-AF22B1B49C3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866033" y="279818"/>
            <a:ext cx="919030" cy="403436"/>
          </a:xfrm>
          <a:prstGeom prst="rect">
            <a:avLst/>
          </a:prstGeom>
          <a:effectLst/>
        </p:spPr>
      </p:pic>
      <p:sp>
        <p:nvSpPr>
          <p:cNvPr id="30" name="TextBox 29">
            <a:extLst>
              <a:ext uri="{FF2B5EF4-FFF2-40B4-BE49-F238E27FC236}">
                <a16:creationId xmlns:a16="http://schemas.microsoft.com/office/drawing/2014/main" id="{978BFA71-CBD9-5563-5762-A8BFC4651CEB}"/>
              </a:ext>
            </a:extLst>
          </p:cNvPr>
          <p:cNvSpPr txBox="1"/>
          <p:nvPr/>
        </p:nvSpPr>
        <p:spPr>
          <a:xfrm>
            <a:off x="636226" y="753276"/>
            <a:ext cx="8288685" cy="1179747"/>
          </a:xfrm>
          <a:prstGeom prst="rect">
            <a:avLst/>
          </a:prstGeom>
          <a:noFill/>
        </p:spPr>
        <p:txBody>
          <a:bodyPr wrap="square">
            <a:spAutoFit/>
          </a:bodyPr>
          <a:lstStyle/>
          <a:p>
            <a:pPr>
              <a:lnSpc>
                <a:spcPct val="80000"/>
              </a:lnSpc>
              <a:spcAft>
                <a:spcPts val="600"/>
              </a:spcAft>
            </a:pPr>
            <a:r>
              <a:rPr kumimoji="1" lang="en-US" altLang="ko-KR" sz="4400" b="1" dirty="0">
                <a:gradFill>
                  <a:gsLst>
                    <a:gs pos="0">
                      <a:srgbClr val="AE845E">
                        <a:alpha val="59000"/>
                      </a:srgbClr>
                    </a:gs>
                    <a:gs pos="0">
                      <a:schemeClr val="bg1">
                        <a:lumMod val="95000"/>
                      </a:schemeClr>
                    </a:gs>
                    <a:gs pos="83000">
                      <a:schemeClr val="bg1">
                        <a:lumMod val="65000"/>
                      </a:schemeClr>
                    </a:gs>
                    <a:gs pos="100000">
                      <a:schemeClr val="bg1"/>
                    </a:gs>
                  </a:gsLst>
                  <a:lin ang="0" scaled="1"/>
                </a:gradFill>
                <a:latin typeface="Montserrat" pitchFamily="2" charset="0"/>
                <a:ea typeface="MS UI Gothic" panose="020B0600070205080204" pitchFamily="34" charset="-128"/>
              </a:rPr>
              <a:t>Optimized Scanning with Honeywell S0703</a:t>
            </a:r>
          </a:p>
        </p:txBody>
      </p:sp>
      <p:grpSp>
        <p:nvGrpSpPr>
          <p:cNvPr id="4" name="그룹 3">
            <a:extLst>
              <a:ext uri="{FF2B5EF4-FFF2-40B4-BE49-F238E27FC236}">
                <a16:creationId xmlns:a16="http://schemas.microsoft.com/office/drawing/2014/main" id="{410D89D2-493D-27BE-5038-918494C264E1}"/>
              </a:ext>
            </a:extLst>
          </p:cNvPr>
          <p:cNvGrpSpPr/>
          <p:nvPr/>
        </p:nvGrpSpPr>
        <p:grpSpPr>
          <a:xfrm>
            <a:off x="452717" y="2131380"/>
            <a:ext cx="6750971" cy="4025717"/>
            <a:chOff x="530206" y="1638815"/>
            <a:chExt cx="6438267" cy="4025717"/>
          </a:xfrm>
        </p:grpSpPr>
        <p:sp>
          <p:nvSpPr>
            <p:cNvPr id="10" name="TextBox 9">
              <a:extLst>
                <a:ext uri="{FF2B5EF4-FFF2-40B4-BE49-F238E27FC236}">
                  <a16:creationId xmlns:a16="http://schemas.microsoft.com/office/drawing/2014/main" id="{BA254D67-7BE6-3679-D783-9D74D9C20AD3}"/>
                </a:ext>
              </a:extLst>
            </p:cNvPr>
            <p:cNvSpPr txBox="1"/>
            <p:nvPr/>
          </p:nvSpPr>
          <p:spPr>
            <a:xfrm>
              <a:off x="530207" y="1638815"/>
              <a:ext cx="6438266" cy="4025717"/>
            </a:xfrm>
            <a:prstGeom prst="rect">
              <a:avLst/>
            </a:prstGeom>
            <a:noFill/>
          </p:spPr>
          <p:txBody>
            <a:bodyPr wrap="square" rtlCol="0">
              <a:spAutoFit/>
            </a:bodyPr>
            <a:lstStyle/>
            <a:p>
              <a:pPr defTabSz="685800">
                <a:lnSpc>
                  <a:spcPct val="90000"/>
                </a:lnSpc>
                <a:spcAft>
                  <a:spcPts val="600"/>
                </a:spcAft>
              </a:pPr>
              <a:endParaRPr kumimoji="1" lang="en-US" altLang="ko-KR" sz="600" b="1" dirty="0">
                <a:solidFill>
                  <a:schemeClr val="bg1"/>
                </a:solidFill>
                <a:latin typeface="Montserrat" pitchFamily="2" charset="0"/>
                <a:ea typeface="MS UI Gothic" panose="020B0600070205080204" pitchFamily="34" charset="-128"/>
              </a:endParaRPr>
            </a:p>
            <a:p>
              <a:pPr defTabSz="685800">
                <a:lnSpc>
                  <a:spcPct val="90000"/>
                </a:lnSpc>
                <a:spcAft>
                  <a:spcPts val="600"/>
                </a:spcAft>
              </a:pPr>
              <a:r>
                <a:rPr kumimoji="1" lang="en-US" altLang="ko-KR" sz="1600" b="1" dirty="0">
                  <a:solidFill>
                    <a:schemeClr val="bg1"/>
                  </a:solidFill>
                  <a:latin typeface="Montserrat" pitchFamily="2" charset="0"/>
                  <a:ea typeface="MS UI Gothic" panose="020B0600070205080204" pitchFamily="34" charset="-128"/>
                </a:rPr>
                <a:t>  </a:t>
              </a:r>
              <a:r>
                <a:rPr kumimoji="1" lang="en-US" altLang="ko-KR" sz="2000" b="1" dirty="0">
                  <a:solidFill>
                    <a:schemeClr val="bg1"/>
                  </a:solidFill>
                  <a:latin typeface="Montserrat" pitchFamily="2" charset="0"/>
                  <a:ea typeface="MS UI Gothic" panose="020B0600070205080204" pitchFamily="34" charset="-128"/>
                </a:rPr>
                <a:t>Intuitive Aiming: Cross Target &amp; Framers</a:t>
              </a:r>
              <a:endParaRPr kumimoji="1" lang="en-US" altLang="ko-KR" sz="900" b="1" dirty="0">
                <a:solidFill>
                  <a:schemeClr val="bg1"/>
                </a:solidFill>
                <a:latin typeface="Montserrat" pitchFamily="2" charset="0"/>
                <a:ea typeface="MS UI Gothic" panose="020B0600070205080204" pitchFamily="34" charset="-128"/>
              </a:endParaRPr>
            </a:p>
            <a:p>
              <a:pPr defTabSz="685800">
                <a:spcAft>
                  <a:spcPts val="600"/>
                </a:spcAft>
              </a:pPr>
              <a:r>
                <a:rPr lang="en-US" altLang="ko-KR" sz="1400" spc="-50" dirty="0">
                  <a:solidFill>
                    <a:schemeClr val="bg1">
                      <a:lumMod val="95000"/>
                    </a:schemeClr>
                  </a:solidFill>
                  <a:latin typeface="Pretendard" panose="02000503000000020004" pitchFamily="50" charset="-127"/>
                  <a:ea typeface="Pretendard" panose="02000503000000020004" pitchFamily="50" charset="-127"/>
                  <a:cs typeface="Pretendard" panose="02000503000000020004" pitchFamily="50" charset="-127"/>
                </a:rPr>
                <a:t>The high-visibility laser aimer with a cross target and framers provides an intuitive         "point-and-shoot" experience. It ensures fast, precise scanning even in harsh environments, significantly reducing misreads and accelerating field workflow.</a:t>
              </a:r>
            </a:p>
            <a:p>
              <a:pPr defTabSz="685800">
                <a:lnSpc>
                  <a:spcPct val="90000"/>
                </a:lnSpc>
                <a:spcAft>
                  <a:spcPts val="600"/>
                </a:spcAft>
              </a:pPr>
              <a:endParaRPr kumimoji="1" lang="en-US" altLang="ko-KR" sz="1400" b="1" spc="-60" dirty="0">
                <a:solidFill>
                  <a:schemeClr val="bg1">
                    <a:lumMod val="95000"/>
                  </a:schemeClr>
                </a:solidFill>
                <a:latin typeface="Pretendard" panose="02000503000000020004" pitchFamily="50" charset="-127"/>
                <a:ea typeface="Pretendard" panose="02000503000000020004" pitchFamily="50" charset="-127"/>
                <a:cs typeface="Pretendard" panose="02000503000000020004" pitchFamily="50" charset="-127"/>
              </a:endParaRPr>
            </a:p>
            <a:p>
              <a:pPr defTabSz="685800">
                <a:lnSpc>
                  <a:spcPct val="90000"/>
                </a:lnSpc>
                <a:spcAft>
                  <a:spcPts val="600"/>
                </a:spcAft>
              </a:pPr>
              <a:r>
                <a:rPr kumimoji="1" lang="en-US" altLang="ko-KR" sz="1400" b="1" spc="-60" dirty="0">
                  <a:solidFill>
                    <a:schemeClr val="bg1">
                      <a:lumMod val="95000"/>
                    </a:schemeClr>
                  </a:solidFill>
                  <a:latin typeface="Pretendard" panose="02000503000000020004" pitchFamily="50" charset="-127"/>
                  <a:ea typeface="Pretendard" panose="02000503000000020004" pitchFamily="50" charset="-127"/>
                  <a:cs typeface="Pretendard" panose="02000503000000020004" pitchFamily="50" charset="-127"/>
                </a:rPr>
                <a:t>   </a:t>
              </a:r>
              <a:r>
                <a:rPr kumimoji="1" lang="en-US" altLang="ko-KR" sz="2000" b="1" dirty="0">
                  <a:solidFill>
                    <a:schemeClr val="bg1"/>
                  </a:solidFill>
                  <a:latin typeface="Montserrat" pitchFamily="2" charset="0"/>
                  <a:ea typeface="MS UI Gothic" panose="020B0600070205080204" pitchFamily="34" charset="-128"/>
                </a:rPr>
                <a:t>Extended Reach: Up to 573 mm (22.6 in.)</a:t>
              </a:r>
            </a:p>
            <a:p>
              <a:pPr defTabSz="685800">
                <a:spcAft>
                  <a:spcPts val="600"/>
                </a:spcAft>
              </a:pPr>
              <a:r>
                <a:rPr lang="en-US" altLang="ko-KR" sz="1400" spc="-50" dirty="0">
                  <a:solidFill>
                    <a:schemeClr val="bg1">
                      <a:lumMod val="95000"/>
                    </a:schemeClr>
                  </a:solidFill>
                  <a:latin typeface="Pretendard" panose="02000503000000020004" pitchFamily="50" charset="-127"/>
                  <a:ea typeface="Pretendard" panose="02000503000000020004" pitchFamily="50" charset="-127"/>
                  <a:cs typeface="Pretendard" panose="02000503000000020004" pitchFamily="50" charset="-127"/>
                </a:rPr>
                <a:t>MF52e offers an exceptional reading range of up to 573 mm (22.6 in.) for UPC codes.      It instantly captures damaged, low-contrast, or digital barcodes on the first try, maintaining a steady and uninterrupted workflow.</a:t>
              </a:r>
            </a:p>
            <a:p>
              <a:pPr defTabSz="685800">
                <a:lnSpc>
                  <a:spcPct val="90000"/>
                </a:lnSpc>
                <a:spcAft>
                  <a:spcPts val="600"/>
                </a:spcAft>
              </a:pPr>
              <a:endParaRPr lang="en-US" altLang="ko-KR" sz="1400" spc="-60" dirty="0">
                <a:solidFill>
                  <a:schemeClr val="bg1">
                    <a:lumMod val="95000"/>
                  </a:schemeClr>
                </a:solidFill>
                <a:latin typeface="Pretendard" panose="02000503000000020004" pitchFamily="50" charset="-127"/>
                <a:ea typeface="Pretendard" panose="02000503000000020004" pitchFamily="50" charset="-127"/>
                <a:cs typeface="Pretendard" panose="02000503000000020004" pitchFamily="50" charset="-127"/>
              </a:endParaRPr>
            </a:p>
            <a:p>
              <a:pPr defTabSz="685800">
                <a:lnSpc>
                  <a:spcPct val="90000"/>
                </a:lnSpc>
                <a:spcAft>
                  <a:spcPts val="600"/>
                </a:spcAft>
              </a:pPr>
              <a:r>
                <a:rPr kumimoji="1" lang="en-US" altLang="ko-KR" b="1" dirty="0">
                  <a:solidFill>
                    <a:schemeClr val="bg1"/>
                  </a:solidFill>
                  <a:latin typeface="Montserrat" pitchFamily="2" charset="0"/>
                  <a:ea typeface="MS UI Gothic" panose="020B0600070205080204" pitchFamily="34" charset="-128"/>
                </a:rPr>
                <a:t>  </a:t>
              </a:r>
              <a:r>
                <a:rPr kumimoji="1" lang="en-US" altLang="ko-KR" sz="2000" b="1" dirty="0">
                  <a:solidFill>
                    <a:schemeClr val="bg1"/>
                  </a:solidFill>
                  <a:latin typeface="Montserrat" pitchFamily="2" charset="0"/>
                  <a:ea typeface="MS UI Gothic" panose="020B0600070205080204" pitchFamily="34" charset="-128"/>
                </a:rPr>
                <a:t>Ultra-Slim &amp; Efficient: 7.3 mm MIPI Architecture</a:t>
              </a:r>
              <a:endParaRPr kumimoji="1" lang="en-US" altLang="ko-KR" b="1" dirty="0">
                <a:solidFill>
                  <a:schemeClr val="bg1"/>
                </a:solidFill>
                <a:latin typeface="Montserrat" pitchFamily="2" charset="0"/>
                <a:ea typeface="MS UI Gothic" panose="020B0600070205080204" pitchFamily="34" charset="-128"/>
              </a:endParaRPr>
            </a:p>
            <a:p>
              <a:pPr defTabSz="685800">
                <a:spcAft>
                  <a:spcPts val="600"/>
                </a:spcAft>
              </a:pPr>
              <a:r>
                <a:rPr lang="en-US" altLang="ko-KR" sz="1400" spc="-50" dirty="0">
                  <a:solidFill>
                    <a:schemeClr val="bg1">
                      <a:lumMod val="95000"/>
                    </a:schemeClr>
                  </a:solidFill>
                  <a:latin typeface="Pretendard" panose="02000503000000020004" pitchFamily="50" charset="-127"/>
                  <a:ea typeface="Pretendard" panose="02000503000000020004" pitchFamily="50" charset="-127"/>
                  <a:cs typeface="Pretendard" panose="02000503000000020004" pitchFamily="50" charset="-127"/>
                </a:rPr>
                <a:t>Modern MIPI architecture simplifies internal wiring, enabling a 7.3 mm (0.28 in.) ultra-slim engine that reduces device bulk and fatigue. This efficient design also ensures low power consumption, maximizing battery life for guaranteed full-shift productivity.</a:t>
              </a:r>
            </a:p>
          </p:txBody>
        </p:sp>
        <p:sp>
          <p:nvSpPr>
            <p:cNvPr id="19" name="평행 사변형[P] 2">
              <a:extLst>
                <a:ext uri="{FF2B5EF4-FFF2-40B4-BE49-F238E27FC236}">
                  <a16:creationId xmlns:a16="http://schemas.microsoft.com/office/drawing/2014/main" id="{921453B3-54F1-CA83-BBDE-379EEED81A73}"/>
                </a:ext>
              </a:extLst>
            </p:cNvPr>
            <p:cNvSpPr/>
            <p:nvPr/>
          </p:nvSpPr>
          <p:spPr>
            <a:xfrm>
              <a:off x="530206" y="3129602"/>
              <a:ext cx="116065" cy="238481"/>
            </a:xfrm>
            <a:prstGeom prst="parallelogram">
              <a:avLst/>
            </a:prstGeom>
            <a:solidFill>
              <a:srgbClr val="B129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ko-Kore-KR" altLang="en-US" dirty="0">
                <a:latin typeface="Arial" panose="020B0604020202020204" pitchFamily="34" charset="0"/>
              </a:endParaRPr>
            </a:p>
          </p:txBody>
        </p:sp>
        <p:sp>
          <p:nvSpPr>
            <p:cNvPr id="21" name="평행 사변형[P] 2">
              <a:extLst>
                <a:ext uri="{FF2B5EF4-FFF2-40B4-BE49-F238E27FC236}">
                  <a16:creationId xmlns:a16="http://schemas.microsoft.com/office/drawing/2014/main" id="{1567D64E-E2FF-2552-9BAA-E99EBD52F872}"/>
                </a:ext>
              </a:extLst>
            </p:cNvPr>
            <p:cNvSpPr/>
            <p:nvPr/>
          </p:nvSpPr>
          <p:spPr>
            <a:xfrm>
              <a:off x="540740" y="4388733"/>
              <a:ext cx="116065" cy="238481"/>
            </a:xfrm>
            <a:prstGeom prst="parallelogram">
              <a:avLst/>
            </a:prstGeom>
            <a:solidFill>
              <a:srgbClr val="B129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ko-Kore-KR" altLang="en-US" dirty="0">
                <a:latin typeface="Arial" panose="020B0604020202020204" pitchFamily="34" charset="0"/>
              </a:endParaRPr>
            </a:p>
          </p:txBody>
        </p:sp>
        <p:sp>
          <p:nvSpPr>
            <p:cNvPr id="3" name="평행 사변형[P] 2">
              <a:extLst>
                <a:ext uri="{FF2B5EF4-FFF2-40B4-BE49-F238E27FC236}">
                  <a16:creationId xmlns:a16="http://schemas.microsoft.com/office/drawing/2014/main" id="{572A4D93-F082-63AF-5205-6B7C7F6026D7}"/>
                </a:ext>
              </a:extLst>
            </p:cNvPr>
            <p:cNvSpPr/>
            <p:nvPr/>
          </p:nvSpPr>
          <p:spPr>
            <a:xfrm>
              <a:off x="530206" y="1815909"/>
              <a:ext cx="116065" cy="238481"/>
            </a:xfrm>
            <a:prstGeom prst="parallelogram">
              <a:avLst/>
            </a:prstGeom>
            <a:solidFill>
              <a:srgbClr val="B129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ko-Kore-KR" altLang="en-US" dirty="0">
                <a:latin typeface="Arial" panose="020B0604020202020204" pitchFamily="34" charset="0"/>
              </a:endParaRPr>
            </a:p>
          </p:txBody>
        </p:sp>
      </p:grpSp>
      <p:sp>
        <p:nvSpPr>
          <p:cNvPr id="11" name="평행 사변형[P] 2">
            <a:extLst>
              <a:ext uri="{FF2B5EF4-FFF2-40B4-BE49-F238E27FC236}">
                <a16:creationId xmlns:a16="http://schemas.microsoft.com/office/drawing/2014/main" id="{DF01036C-EBF4-BCE9-E7F8-00E8968E40FC}"/>
              </a:ext>
            </a:extLst>
          </p:cNvPr>
          <p:cNvSpPr/>
          <p:nvPr/>
        </p:nvSpPr>
        <p:spPr>
          <a:xfrm>
            <a:off x="393182" y="737143"/>
            <a:ext cx="265794" cy="546132"/>
          </a:xfrm>
          <a:prstGeom prst="parallelogram">
            <a:avLst/>
          </a:prstGeom>
          <a:solidFill>
            <a:srgbClr val="B129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ko-Kore-KR" altLang="en-US" dirty="0">
              <a:latin typeface="Arial" panose="020B0604020202020204" pitchFamily="34" charset="0"/>
            </a:endParaRPr>
          </a:p>
        </p:txBody>
      </p:sp>
    </p:spTree>
    <p:extLst>
      <p:ext uri="{BB962C8B-B14F-4D97-AF65-F5344CB8AC3E}">
        <p14:creationId xmlns:p14="http://schemas.microsoft.com/office/powerpoint/2010/main" val="4661667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3">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808D6DF-98B2-4017-98C3-4C0985B7A776}">
  <we:reference id="wa200005566" version="3.0.0.3" store="ko-KR" storeType="OMEX"/>
  <we:alternateReferences>
    <we:reference id="WA200005566" version="3.0.0.3" store="WA200005566"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21159</TotalTime>
  <Words>1106</Words>
  <Application>Microsoft Office PowerPoint</Application>
  <PresentationFormat>와이드스크린</PresentationFormat>
  <Paragraphs>140</Paragraphs>
  <Slides>15</Slides>
  <Notes>12</Notes>
  <HiddenSlides>0</HiddenSlides>
  <MMClips>0</MMClips>
  <ScaleCrop>false</ScaleCrop>
  <HeadingPairs>
    <vt:vector size="6" baseType="variant">
      <vt:variant>
        <vt:lpstr>사용한 글꼴</vt:lpstr>
      </vt:variant>
      <vt:variant>
        <vt:i4>9</vt:i4>
      </vt:variant>
      <vt:variant>
        <vt:lpstr>테마</vt:lpstr>
      </vt:variant>
      <vt:variant>
        <vt:i4>1</vt:i4>
      </vt:variant>
      <vt:variant>
        <vt:lpstr>슬라이드 제목</vt:lpstr>
      </vt:variant>
      <vt:variant>
        <vt:i4>15</vt:i4>
      </vt:variant>
    </vt:vector>
  </HeadingPairs>
  <TitlesOfParts>
    <vt:vector size="25" baseType="lpstr">
      <vt:lpstr>Montserrat SemiBold</vt:lpstr>
      <vt:lpstr>Montserrat</vt:lpstr>
      <vt:lpstr>Roboto</vt:lpstr>
      <vt:lpstr>맑은 고딕</vt:lpstr>
      <vt:lpstr>Pretendard SemiBold</vt:lpstr>
      <vt:lpstr>Montserrat Medium</vt:lpstr>
      <vt:lpstr>Montserrat ExtraBold</vt:lpstr>
      <vt:lpstr>Pretendard</vt:lpstr>
      <vt:lpstr>Arial</vt:lpstr>
      <vt:lpstr>Office Theme</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Sabine Roh</dc:creator>
  <cp:keywords/>
  <dc:description/>
  <cp:lastModifiedBy>김 민경</cp:lastModifiedBy>
  <cp:revision>428</cp:revision>
  <cp:lastPrinted>2023-11-29T05:23:06Z</cp:lastPrinted>
  <dcterms:created xsi:type="dcterms:W3CDTF">2023-05-12T01:30:40Z</dcterms:created>
  <dcterms:modified xsi:type="dcterms:W3CDTF">2026-07-24T05:47:46Z</dcterms:modified>
  <cp:category/>
</cp:coreProperties>
</file>